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1" r:id="rId4"/>
  </p:sldMasterIdLst>
  <p:notesMasterIdLst>
    <p:notesMasterId r:id="rId17"/>
  </p:notesMasterIdLst>
  <p:sldIdLst>
    <p:sldId id="259" r:id="rId5"/>
    <p:sldId id="429" r:id="rId6"/>
    <p:sldId id="436" r:id="rId7"/>
    <p:sldId id="438" r:id="rId8"/>
    <p:sldId id="434" r:id="rId9"/>
    <p:sldId id="440" r:id="rId10"/>
    <p:sldId id="437" r:id="rId11"/>
    <p:sldId id="442" r:id="rId12"/>
    <p:sldId id="432" r:id="rId13"/>
    <p:sldId id="441" r:id="rId14"/>
    <p:sldId id="443" r:id="rId15"/>
    <p:sldId id="42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E1C406-85A2-B514-8348-5508E95590DE}" name="Mark Odegard" initials="MEO" userId="Mark Odegard" providerId="None"/>
  <p188:author id="{B74CE50A-3015-082F-657C-0137B0E9EDE1}" name="Annie Murai" initials="AM" userId="S::annie@measurepnw.com::cb4bec7d-f866-4c59-83d9-0f8b5a8ac774" providerId="AD"/>
  <p188:author id="{651A1139-1154-4E1A-C31E-4F915B326C00}" name="Kara Odegard" initials="KO" userId="S::kara@measurepnw.com::69b67412-3e00-4c05-b37b-3d82cd69e8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A4E"/>
    <a:srgbClr val="0EA165"/>
    <a:srgbClr val="1F414E"/>
    <a:srgbClr val="2B6A47"/>
    <a:srgbClr val="9B6D5D"/>
    <a:srgbClr val="E8B47C"/>
    <a:srgbClr val="17203C"/>
    <a:srgbClr val="E52815"/>
    <a:srgbClr val="E97910"/>
    <a:srgbClr val="DB2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627FC-1569-6B4D-B002-03E455E22DC1}" v="1" dt="2024-10-18T17:54:49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88299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Wissmiller" userId="cb4bec7d-f866-4c59-83d9-0f8b5a8ac774" providerId="ADAL" clId="{E95627FC-1569-6B4D-B002-03E455E22DC1}"/>
    <pc:docChg chg="modSld">
      <pc:chgData name="Annie Wissmiller" userId="cb4bec7d-f866-4c59-83d9-0f8b5a8ac774" providerId="ADAL" clId="{E95627FC-1569-6B4D-B002-03E455E22DC1}" dt="2024-10-18T17:59:08.806" v="129" actId="20577"/>
      <pc:docMkLst>
        <pc:docMk/>
      </pc:docMkLst>
      <pc:sldChg chg="modNotesTx">
        <pc:chgData name="Annie Wissmiller" userId="cb4bec7d-f866-4c59-83d9-0f8b5a8ac774" providerId="ADAL" clId="{E95627FC-1569-6B4D-B002-03E455E22DC1}" dt="2024-10-18T17:58:56.994" v="128" actId="20577"/>
        <pc:sldMkLst>
          <pc:docMk/>
          <pc:sldMk cId="2493371555" sldId="434"/>
        </pc:sldMkLst>
      </pc:sldChg>
      <pc:sldChg chg="modSp mod">
        <pc:chgData name="Annie Wissmiller" userId="cb4bec7d-f866-4c59-83d9-0f8b5a8ac774" providerId="ADAL" clId="{E95627FC-1569-6B4D-B002-03E455E22DC1}" dt="2024-10-18T17:55:10.131" v="126" actId="1076"/>
        <pc:sldMkLst>
          <pc:docMk/>
          <pc:sldMk cId="2367012550" sldId="437"/>
        </pc:sldMkLst>
        <pc:spChg chg="mod">
          <ac:chgData name="Annie Wissmiller" userId="cb4bec7d-f866-4c59-83d9-0f8b5a8ac774" providerId="ADAL" clId="{E95627FC-1569-6B4D-B002-03E455E22DC1}" dt="2024-10-18T17:55:10.131" v="126" actId="1076"/>
          <ac:spMkLst>
            <pc:docMk/>
            <pc:sldMk cId="2367012550" sldId="437"/>
            <ac:spMk id="2" creationId="{7D7F3D36-3124-3E24-104A-706AD673CF0C}"/>
          </ac:spMkLst>
        </pc:spChg>
        <pc:spChg chg="mod">
          <ac:chgData name="Annie Wissmiller" userId="cb4bec7d-f866-4c59-83d9-0f8b5a8ac774" providerId="ADAL" clId="{E95627FC-1569-6B4D-B002-03E455E22DC1}" dt="2024-10-18T17:55:05.867" v="125" actId="20577"/>
          <ac:spMkLst>
            <pc:docMk/>
            <pc:sldMk cId="2367012550" sldId="437"/>
            <ac:spMk id="3" creationId="{21A708AD-F62B-6517-4804-67A098B50B15}"/>
          </ac:spMkLst>
        </pc:spChg>
      </pc:sldChg>
      <pc:sldChg chg="modNotesTx">
        <pc:chgData name="Annie Wissmiller" userId="cb4bec7d-f866-4c59-83d9-0f8b5a8ac774" providerId="ADAL" clId="{E95627FC-1569-6B4D-B002-03E455E22DC1}" dt="2024-10-18T17:59:08.806" v="129" actId="20577"/>
        <pc:sldMkLst>
          <pc:docMk/>
          <pc:sldMk cId="1632971422" sldId="438"/>
        </pc:sldMkLst>
      </pc:sldChg>
      <pc:sldChg chg="modNotesTx">
        <pc:chgData name="Annie Wissmiller" userId="cb4bec7d-f866-4c59-83d9-0f8b5a8ac774" providerId="ADAL" clId="{E95627FC-1569-6B4D-B002-03E455E22DC1}" dt="2024-10-18T17:58:47.504" v="127" actId="20577"/>
        <pc:sldMkLst>
          <pc:docMk/>
          <pc:sldMk cId="2068862569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56EE-0EF8-5148-B3D0-B5ED9CBB252B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0CB9-384D-2644-BB86-6BAF3B27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8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0CB9-384D-2644-BB86-6BAF3B274E4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0CB9-384D-2644-BB86-6BAF3B274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0CB9-384D-2644-BB86-6BAF3B274E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>
              <a:latin typeface="Lato" panose="020F05020202040302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0CB9-384D-2644-BB86-6BAF3B274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0CB9-384D-2644-BB86-6BAF3B274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0CB9-384D-2644-BB86-6BAF3B274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7FDC-802E-10C3-D850-285AD5D79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41BD5-FD4E-4383-B713-50354C48C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3754-B974-3F3E-41D7-BFA27C41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E062-2BD9-103A-92EE-7457A6BA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B038-2D67-CD7E-366F-ACABD6F1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38B02-1B06-A94F-A62D-A67EF239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23F136-F51D-2F27-F796-8E0C274A71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803674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23F136-F51D-2F27-F796-8E0C274A7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190367-F180-C437-5A02-98D91C6A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140335"/>
            <a:ext cx="10515600" cy="447675"/>
          </a:xfrm>
          <a:prstGeom prst="rect">
            <a:avLst/>
          </a:prstGeom>
        </p:spPr>
        <p:txBody>
          <a:bodyPr vert="horz"/>
          <a:lstStyle>
            <a:lvl1pPr>
              <a:defRPr sz="3200" b="1" i="0">
                <a:latin typeface="Commuters Sans SemiBold" panose="020B0504020203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2F749AA-BB09-1404-F687-ACD0ADDAC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791" y="6319180"/>
            <a:ext cx="487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spc="3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0C12960-6E85-460F-B6E3-5B82CB31AF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FB9F25-69A4-D125-69DD-1930FEC7400E}"/>
              </a:ext>
            </a:extLst>
          </p:cNvPr>
          <p:cNvCxnSpPr>
            <a:cxnSpLocks/>
          </p:cNvCxnSpPr>
          <p:nvPr userDrawn="1"/>
        </p:nvCxnSpPr>
        <p:spPr>
          <a:xfrm>
            <a:off x="198120" y="6177280"/>
            <a:ext cx="117957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7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48D9ED-171C-EFEF-E91A-ED7CE2839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57490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48D9ED-171C-EFEF-E91A-ED7CE2839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89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6D8A46FF-6F93-0206-8576-832B1EC3A2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002576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8A46FF-6F93-0206-8576-832B1EC3A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mailto:kara@measurepnw.com" TargetMode="External"/><Relationship Id="rId5" Type="http://schemas.openxmlformats.org/officeDocument/2006/relationships/hyperlink" Target="mailto:annie@measurepnw.com" TargetMode="Externa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8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paces.hightail.com/receive/Lh79RTD1y4/a3NjaHVtYWNoZXJAa29vdGVuYWkub3J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5BAED19-437B-FBFA-32CD-74332D54E408}"/>
              </a:ext>
            </a:extLst>
          </p:cNvPr>
          <p:cNvSpPr txBox="1"/>
          <p:nvPr/>
        </p:nvSpPr>
        <p:spPr>
          <a:xfrm>
            <a:off x="337924" y="2371169"/>
            <a:ext cx="9419685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Presented by: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Annie Murai &amp; Kara Odegard, Measure Meant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Karen Schumacher, Kootenai Tribe of Idaho</a:t>
            </a:r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CC556D-1066-6D40-9497-839E76FD56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CC556D-1066-6D40-9497-839E76FD5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2A17C8-6946-DCC6-F179-E42D747A7951}"/>
              </a:ext>
            </a:extLst>
          </p:cNvPr>
          <p:cNvSpPr txBox="1"/>
          <p:nvPr/>
        </p:nvSpPr>
        <p:spPr>
          <a:xfrm>
            <a:off x="337926" y="645002"/>
            <a:ext cx="10803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muters Sans" panose="020B0504020203020204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Understanding Our Climate Vulnerability: </a:t>
            </a:r>
          </a:p>
          <a:p>
            <a:r>
              <a:rPr lang="en-US" sz="2800" dirty="0">
                <a:solidFill>
                  <a:schemeClr val="bg1"/>
                </a:solidFill>
                <a:latin typeface="Commuters Sans" panose="020B0504020203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 project by The Kootenai Tribe of Idaho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muters Sans" panose="020B0504020203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219FB-88EE-A270-913E-83E57E1945D8}"/>
              </a:ext>
            </a:extLst>
          </p:cNvPr>
          <p:cNvSpPr txBox="1"/>
          <p:nvPr/>
        </p:nvSpPr>
        <p:spPr>
          <a:xfrm>
            <a:off x="337925" y="3573952"/>
            <a:ext cx="941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October 21, 2024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32D8101-538C-9464-3AC9-8B67F7755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291" y="4153487"/>
            <a:ext cx="2673702" cy="919527"/>
          </a:xfrm>
          <a:prstGeom prst="rect">
            <a:avLst/>
          </a:prstGeom>
        </p:spPr>
      </p:pic>
      <p:pic>
        <p:nvPicPr>
          <p:cNvPr id="10" name="Picture 9" descr="A close-up of a native american dream catcher&#10;&#10;Description automatically generated">
            <a:extLst>
              <a:ext uri="{FF2B5EF4-FFF2-40B4-BE49-F238E27FC236}">
                <a16:creationId xmlns:a16="http://schemas.microsoft.com/office/drawing/2014/main" id="{BA72DD60-991A-00FE-E761-B9DA032CA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123" y="2984500"/>
            <a:ext cx="223168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418D22B2-DB3F-A6CB-8A1E-1F866C82FB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418D22B2-DB3F-A6CB-8A1E-1F866C82FB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92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27AA8A60-DBCA-376A-CDED-8578821E8F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27AA8A60-DBCA-376A-CDED-8578821E8F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57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806E732-3D92-95CD-BC42-515B9D7FD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06E732-3D92-95CD-BC42-515B9D7FD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A2DBC1-246E-3623-AD3E-1D71175A820E}"/>
              </a:ext>
            </a:extLst>
          </p:cNvPr>
          <p:cNvSpPr txBox="1"/>
          <p:nvPr/>
        </p:nvSpPr>
        <p:spPr>
          <a:xfrm>
            <a:off x="1533589" y="763383"/>
            <a:ext cx="9124821" cy="4416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muters Sans"/>
                <a:ea typeface="Lato"/>
                <a:cs typeface="Lato"/>
              </a:rPr>
              <a:t>Thank you!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ommuters Sans" panose="020B05040202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u="sng" dirty="0">
                <a:solidFill>
                  <a:schemeClr val="bg1"/>
                </a:solidFill>
                <a:latin typeface="Commuters Sans" panose="020B0504020203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 us:</a:t>
            </a:r>
            <a:endParaRPr lang="en-US" sz="2800" b="1" u="sng" dirty="0">
              <a:solidFill>
                <a:schemeClr val="bg1"/>
              </a:solidFill>
              <a:latin typeface="Commuters Sans" panose="020B0504020203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0"/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Annie Murai </a:t>
            </a:r>
          </a:p>
          <a:p>
            <a:pPr marL="127000"/>
            <a:r>
              <a:rPr lang="en-US" sz="2400" dirty="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annie@measurepnw.com</a:t>
            </a:r>
            <a:endParaRPr lang="en-US" sz="2400" dirty="0">
              <a:solidFill>
                <a:schemeClr val="bg2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0"/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503-804-7940</a:t>
            </a:r>
          </a:p>
          <a:p>
            <a:pPr marL="127000"/>
            <a:endParaRPr lang="en-US" sz="2800" dirty="0">
              <a:solidFill>
                <a:schemeClr val="bg1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0"/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Kara Odegard</a:t>
            </a:r>
          </a:p>
          <a:p>
            <a:pPr marL="127000"/>
            <a:r>
              <a:rPr lang="en-US" sz="2400" dirty="0">
                <a:solidFill>
                  <a:schemeClr val="bg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kara@measurepnw.com</a:t>
            </a:r>
            <a:endParaRPr lang="en-US" sz="2400" dirty="0">
              <a:solidFill>
                <a:schemeClr val="bg2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0"/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509-939-8665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0CB4AFE-6497-FC01-F137-558722B5C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254" y="2880556"/>
            <a:ext cx="3189410" cy="10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26250E-CF36-B060-4F91-BAF2CB9BCFC5}"/>
              </a:ext>
            </a:extLst>
          </p:cNvPr>
          <p:cNvSpPr txBox="1"/>
          <p:nvPr/>
        </p:nvSpPr>
        <p:spPr>
          <a:xfrm>
            <a:off x="402276" y="2637598"/>
            <a:ext cx="6890197" cy="1391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latin typeface="Commuters Sans" panose="020B0504020203020204" pitchFamily="34" charset="0"/>
              </a:rPr>
              <a:t>Climate Vulnerability Assessment &amp; </a:t>
            </a:r>
          </a:p>
          <a:p>
            <a:pPr algn="ctr"/>
            <a:r>
              <a:rPr lang="en-US" sz="2800" dirty="0">
                <a:latin typeface="Commuters Sans" panose="020B0504020203020204" pitchFamily="34" charset="0"/>
              </a:rPr>
              <a:t>Environmental Plan update</a:t>
            </a:r>
          </a:p>
        </p:txBody>
      </p:sp>
      <p:sp>
        <p:nvSpPr>
          <p:cNvPr id="58" name="Flowchart: Connector 558">
            <a:extLst>
              <a:ext uri="{FF2B5EF4-FFF2-40B4-BE49-F238E27FC236}">
                <a16:creationId xmlns:a16="http://schemas.microsoft.com/office/drawing/2014/main" id="{C132751B-ACF7-6EE0-639C-990BE27CB272}"/>
              </a:ext>
            </a:extLst>
          </p:cNvPr>
          <p:cNvSpPr>
            <a:spLocks noChangeAspect="1"/>
          </p:cNvSpPr>
          <p:nvPr/>
        </p:nvSpPr>
        <p:spPr>
          <a:xfrm>
            <a:off x="7123311" y="3550925"/>
            <a:ext cx="1038665" cy="1038665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F594A-CFFC-78BA-0A17-006F9A6073F2}"/>
              </a:ext>
            </a:extLst>
          </p:cNvPr>
          <p:cNvGrpSpPr/>
          <p:nvPr/>
        </p:nvGrpSpPr>
        <p:grpSpPr>
          <a:xfrm>
            <a:off x="10212137" y="2223575"/>
            <a:ext cx="1038665" cy="1038665"/>
            <a:chOff x="6063944" y="2393195"/>
            <a:chExt cx="1554480" cy="1554480"/>
          </a:xfrm>
        </p:grpSpPr>
        <p:sp>
          <p:nvSpPr>
            <p:cNvPr id="49" name="Flowchart: Connector 558">
              <a:extLst>
                <a:ext uri="{FF2B5EF4-FFF2-40B4-BE49-F238E27FC236}">
                  <a16:creationId xmlns:a16="http://schemas.microsoft.com/office/drawing/2014/main" id="{0D8B8F99-B35A-DED3-3675-EA3E556E7B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3944" y="2393195"/>
              <a:ext cx="1554480" cy="155448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aphic 9" descr="Rain outline">
              <a:extLst>
                <a:ext uri="{FF2B5EF4-FFF2-40B4-BE49-F238E27FC236}">
                  <a16:creationId xmlns:a16="http://schemas.microsoft.com/office/drawing/2014/main" id="{270B7160-A78E-CAC0-73F6-2568C175BE48}"/>
                </a:ext>
              </a:extLst>
            </p:cNvPr>
            <p:cNvGrpSpPr/>
            <p:nvPr/>
          </p:nvGrpSpPr>
          <p:grpSpPr>
            <a:xfrm>
              <a:off x="6345243" y="2705508"/>
              <a:ext cx="991882" cy="913329"/>
              <a:chOff x="6345243" y="2705508"/>
              <a:chExt cx="991882" cy="91332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B7A2774-CECF-A099-D2D5-FCE6A99E7433}"/>
                  </a:ext>
                </a:extLst>
              </p:cNvPr>
              <p:cNvSpPr/>
              <p:nvPr/>
            </p:nvSpPr>
            <p:spPr>
              <a:xfrm>
                <a:off x="6742039" y="3314038"/>
                <a:ext cx="203199" cy="304799"/>
              </a:xfrm>
              <a:custGeom>
                <a:avLst/>
                <a:gdLst>
                  <a:gd name="connsiteX0" fmla="*/ 101504 w 203199"/>
                  <a:gd name="connsiteY0" fmla="*/ 52713 h 304799"/>
                  <a:gd name="connsiteX1" fmla="*/ 174171 w 203199"/>
                  <a:gd name="connsiteY1" fmla="*/ 203199 h 304799"/>
                  <a:gd name="connsiteX2" fmla="*/ 101600 w 203199"/>
                  <a:gd name="connsiteY2" fmla="*/ 275771 h 304799"/>
                  <a:gd name="connsiteX3" fmla="*/ 29029 w 203199"/>
                  <a:gd name="connsiteY3" fmla="*/ 203199 h 304799"/>
                  <a:gd name="connsiteX4" fmla="*/ 101504 w 203199"/>
                  <a:gd name="connsiteY4" fmla="*/ 52713 h 304799"/>
                  <a:gd name="connsiteX5" fmla="*/ 101600 w 203199"/>
                  <a:gd name="connsiteY5" fmla="*/ 0 h 304799"/>
                  <a:gd name="connsiteX6" fmla="*/ 0 w 203199"/>
                  <a:gd name="connsiteY6" fmla="*/ 203199 h 304799"/>
                  <a:gd name="connsiteX7" fmla="*/ 101600 w 203199"/>
                  <a:gd name="connsiteY7" fmla="*/ 304799 h 304799"/>
                  <a:gd name="connsiteX8" fmla="*/ 203200 w 203199"/>
                  <a:gd name="connsiteY8" fmla="*/ 203199 h 304799"/>
                  <a:gd name="connsiteX9" fmla="*/ 101600 w 203199"/>
                  <a:gd name="connsiteY9" fmla="*/ 0 h 304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199" h="304799">
                    <a:moveTo>
                      <a:pt x="101504" y="52713"/>
                    </a:moveTo>
                    <a:cubicBezTo>
                      <a:pt x="136952" y="108844"/>
                      <a:pt x="174171" y="177390"/>
                      <a:pt x="174171" y="203199"/>
                    </a:cubicBezTo>
                    <a:cubicBezTo>
                      <a:pt x="174171" y="243279"/>
                      <a:pt x="141679" y="275771"/>
                      <a:pt x="101600" y="275771"/>
                    </a:cubicBezTo>
                    <a:cubicBezTo>
                      <a:pt x="61520" y="275771"/>
                      <a:pt x="29029" y="243279"/>
                      <a:pt x="29029" y="203199"/>
                    </a:cubicBezTo>
                    <a:cubicBezTo>
                      <a:pt x="29029" y="176653"/>
                      <a:pt x="66126" y="108394"/>
                      <a:pt x="101504" y="52713"/>
                    </a:cubicBezTo>
                    <a:close/>
                    <a:moveTo>
                      <a:pt x="101600" y="0"/>
                    </a:moveTo>
                    <a:cubicBezTo>
                      <a:pt x="101600" y="0"/>
                      <a:pt x="0" y="146594"/>
                      <a:pt x="0" y="203199"/>
                    </a:cubicBezTo>
                    <a:cubicBezTo>
                      <a:pt x="0" y="259311"/>
                      <a:pt x="45488" y="304799"/>
                      <a:pt x="101600" y="304799"/>
                    </a:cubicBezTo>
                    <a:cubicBezTo>
                      <a:pt x="157712" y="304799"/>
                      <a:pt x="203200" y="259311"/>
                      <a:pt x="203200" y="203199"/>
                    </a:cubicBezTo>
                    <a:cubicBezTo>
                      <a:pt x="203200" y="148044"/>
                      <a:pt x="101600" y="0"/>
                      <a:pt x="1016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4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61BD31A-B058-70B7-C465-915E1DF09D25}"/>
                  </a:ext>
                </a:extLst>
              </p:cNvPr>
              <p:cNvSpPr/>
              <p:nvPr/>
            </p:nvSpPr>
            <p:spPr>
              <a:xfrm>
                <a:off x="7017810" y="3314038"/>
                <a:ext cx="145142" cy="217713"/>
              </a:xfrm>
              <a:custGeom>
                <a:avLst/>
                <a:gdLst>
                  <a:gd name="connsiteX0" fmla="*/ 72455 w 145142"/>
                  <a:gd name="connsiteY0" fmla="*/ 53295 h 217713"/>
                  <a:gd name="connsiteX1" fmla="*/ 116114 w 145142"/>
                  <a:gd name="connsiteY1" fmla="*/ 145142 h 217713"/>
                  <a:gd name="connsiteX2" fmla="*/ 72571 w 145142"/>
                  <a:gd name="connsiteY2" fmla="*/ 188685 h 217713"/>
                  <a:gd name="connsiteX3" fmla="*/ 29029 w 145142"/>
                  <a:gd name="connsiteY3" fmla="*/ 145142 h 217713"/>
                  <a:gd name="connsiteX4" fmla="*/ 72455 w 145142"/>
                  <a:gd name="connsiteY4" fmla="*/ 53295 h 217713"/>
                  <a:gd name="connsiteX5" fmla="*/ 72571 w 145142"/>
                  <a:gd name="connsiteY5" fmla="*/ 0 h 217713"/>
                  <a:gd name="connsiteX6" fmla="*/ 0 w 145142"/>
                  <a:gd name="connsiteY6" fmla="*/ 145142 h 217713"/>
                  <a:gd name="connsiteX7" fmla="*/ 72571 w 145142"/>
                  <a:gd name="connsiteY7" fmla="*/ 217714 h 217713"/>
                  <a:gd name="connsiteX8" fmla="*/ 145143 w 145142"/>
                  <a:gd name="connsiteY8" fmla="*/ 145142 h 217713"/>
                  <a:gd name="connsiteX9" fmla="*/ 72571 w 145142"/>
                  <a:gd name="connsiteY9" fmla="*/ 0 h 21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142" h="217713">
                    <a:moveTo>
                      <a:pt x="72455" y="53295"/>
                    </a:moveTo>
                    <a:cubicBezTo>
                      <a:pt x="96225" y="92210"/>
                      <a:pt x="116114" y="131505"/>
                      <a:pt x="116114" y="145142"/>
                    </a:cubicBezTo>
                    <a:cubicBezTo>
                      <a:pt x="116114" y="169191"/>
                      <a:pt x="96620" y="188685"/>
                      <a:pt x="72571" y="188685"/>
                    </a:cubicBezTo>
                    <a:cubicBezTo>
                      <a:pt x="48523" y="188685"/>
                      <a:pt x="29029" y="169191"/>
                      <a:pt x="29029" y="145142"/>
                    </a:cubicBezTo>
                    <a:cubicBezTo>
                      <a:pt x="29029" y="130958"/>
                      <a:pt x="48794" y="91800"/>
                      <a:pt x="72455" y="53295"/>
                    </a:cubicBezTo>
                    <a:close/>
                    <a:moveTo>
                      <a:pt x="72571" y="0"/>
                    </a:moveTo>
                    <a:cubicBezTo>
                      <a:pt x="72571" y="0"/>
                      <a:pt x="0" y="104503"/>
                      <a:pt x="0" y="145142"/>
                    </a:cubicBezTo>
                    <a:cubicBezTo>
                      <a:pt x="0" y="185222"/>
                      <a:pt x="32492" y="217714"/>
                      <a:pt x="72571" y="217714"/>
                    </a:cubicBezTo>
                    <a:cubicBezTo>
                      <a:pt x="112651" y="217714"/>
                      <a:pt x="145143" y="185222"/>
                      <a:pt x="145143" y="145142"/>
                    </a:cubicBezTo>
                    <a:cubicBezTo>
                      <a:pt x="145143" y="105954"/>
                      <a:pt x="72571" y="0"/>
                      <a:pt x="7257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4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A168698-3898-E5E2-3330-07D5578412F6}"/>
                  </a:ext>
                </a:extLst>
              </p:cNvPr>
              <p:cNvSpPr/>
              <p:nvPr/>
            </p:nvSpPr>
            <p:spPr>
              <a:xfrm>
                <a:off x="6524325" y="3314038"/>
                <a:ext cx="145142" cy="217713"/>
              </a:xfrm>
              <a:custGeom>
                <a:avLst/>
                <a:gdLst>
                  <a:gd name="connsiteX0" fmla="*/ 72455 w 145142"/>
                  <a:gd name="connsiteY0" fmla="*/ 53295 h 217713"/>
                  <a:gd name="connsiteX1" fmla="*/ 116114 w 145142"/>
                  <a:gd name="connsiteY1" fmla="*/ 145142 h 217713"/>
                  <a:gd name="connsiteX2" fmla="*/ 72571 w 145142"/>
                  <a:gd name="connsiteY2" fmla="*/ 188685 h 217713"/>
                  <a:gd name="connsiteX3" fmla="*/ 29029 w 145142"/>
                  <a:gd name="connsiteY3" fmla="*/ 145142 h 217713"/>
                  <a:gd name="connsiteX4" fmla="*/ 72455 w 145142"/>
                  <a:gd name="connsiteY4" fmla="*/ 53295 h 217713"/>
                  <a:gd name="connsiteX5" fmla="*/ 72571 w 145142"/>
                  <a:gd name="connsiteY5" fmla="*/ 0 h 217713"/>
                  <a:gd name="connsiteX6" fmla="*/ 0 w 145142"/>
                  <a:gd name="connsiteY6" fmla="*/ 145142 h 217713"/>
                  <a:gd name="connsiteX7" fmla="*/ 72571 w 145142"/>
                  <a:gd name="connsiteY7" fmla="*/ 217714 h 217713"/>
                  <a:gd name="connsiteX8" fmla="*/ 145143 w 145142"/>
                  <a:gd name="connsiteY8" fmla="*/ 145142 h 217713"/>
                  <a:gd name="connsiteX9" fmla="*/ 72571 w 145142"/>
                  <a:gd name="connsiteY9" fmla="*/ 0 h 21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142" h="217713">
                    <a:moveTo>
                      <a:pt x="72455" y="53295"/>
                    </a:moveTo>
                    <a:cubicBezTo>
                      <a:pt x="96227" y="92210"/>
                      <a:pt x="116114" y="131505"/>
                      <a:pt x="116114" y="145142"/>
                    </a:cubicBezTo>
                    <a:cubicBezTo>
                      <a:pt x="116114" y="169191"/>
                      <a:pt x="96620" y="188685"/>
                      <a:pt x="72571" y="188685"/>
                    </a:cubicBezTo>
                    <a:cubicBezTo>
                      <a:pt x="48523" y="188685"/>
                      <a:pt x="29029" y="169191"/>
                      <a:pt x="29029" y="145142"/>
                    </a:cubicBezTo>
                    <a:cubicBezTo>
                      <a:pt x="29029" y="130958"/>
                      <a:pt x="48794" y="91800"/>
                      <a:pt x="72455" y="53295"/>
                    </a:cubicBezTo>
                    <a:close/>
                    <a:moveTo>
                      <a:pt x="72571" y="0"/>
                    </a:moveTo>
                    <a:cubicBezTo>
                      <a:pt x="72571" y="0"/>
                      <a:pt x="0" y="104503"/>
                      <a:pt x="0" y="145142"/>
                    </a:cubicBezTo>
                    <a:cubicBezTo>
                      <a:pt x="0" y="185222"/>
                      <a:pt x="32492" y="217714"/>
                      <a:pt x="72571" y="217714"/>
                    </a:cubicBezTo>
                    <a:cubicBezTo>
                      <a:pt x="112651" y="217714"/>
                      <a:pt x="145143" y="185222"/>
                      <a:pt x="145143" y="145142"/>
                    </a:cubicBezTo>
                    <a:cubicBezTo>
                      <a:pt x="145143" y="105954"/>
                      <a:pt x="72571" y="0"/>
                      <a:pt x="7257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4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3321056-98D3-B1DF-ECAA-7AAC629FBD10}"/>
                  </a:ext>
                </a:extLst>
              </p:cNvPr>
              <p:cNvSpPr/>
              <p:nvPr/>
            </p:nvSpPr>
            <p:spPr>
              <a:xfrm>
                <a:off x="6345243" y="2705508"/>
                <a:ext cx="991882" cy="551938"/>
              </a:xfrm>
              <a:custGeom>
                <a:avLst/>
                <a:gdLst>
                  <a:gd name="connsiteX0" fmla="*/ 418096 w 991882"/>
                  <a:gd name="connsiteY0" fmla="*/ 29028 h 551938"/>
                  <a:gd name="connsiteX1" fmla="*/ 418096 w 991882"/>
                  <a:gd name="connsiteY1" fmla="*/ 29028 h 551938"/>
                  <a:gd name="connsiteX2" fmla="*/ 577297 w 991882"/>
                  <a:gd name="connsiteY2" fmla="*/ 124387 h 551938"/>
                  <a:gd name="connsiteX3" fmla="*/ 588748 w 991882"/>
                  <a:gd name="connsiteY3" fmla="*/ 145810 h 551938"/>
                  <a:gd name="connsiteX4" fmla="*/ 611854 w 991882"/>
                  <a:gd name="connsiteY4" fmla="*/ 138316 h 551938"/>
                  <a:gd name="connsiteX5" fmla="*/ 657923 w 991882"/>
                  <a:gd name="connsiteY5" fmla="*/ 130969 h 551938"/>
                  <a:gd name="connsiteX6" fmla="*/ 742356 w 991882"/>
                  <a:gd name="connsiteY6" fmla="*/ 158691 h 551938"/>
                  <a:gd name="connsiteX7" fmla="*/ 742777 w 991882"/>
                  <a:gd name="connsiteY7" fmla="*/ 159004 h 551938"/>
                  <a:gd name="connsiteX8" fmla="*/ 743213 w 991882"/>
                  <a:gd name="connsiteY8" fmla="*/ 159294 h 551938"/>
                  <a:gd name="connsiteX9" fmla="*/ 803196 w 991882"/>
                  <a:gd name="connsiteY9" fmla="*/ 276168 h 551938"/>
                  <a:gd name="connsiteX10" fmla="*/ 803196 w 991882"/>
                  <a:gd name="connsiteY10" fmla="*/ 312291 h 551938"/>
                  <a:gd name="connsiteX11" fmla="*/ 837328 w 991882"/>
                  <a:gd name="connsiteY11" fmla="*/ 306195 h 551938"/>
                  <a:gd name="connsiteX12" fmla="*/ 856137 w 991882"/>
                  <a:gd name="connsiteY12" fmla="*/ 304522 h 551938"/>
                  <a:gd name="connsiteX13" fmla="*/ 925092 w 991882"/>
                  <a:gd name="connsiteY13" fmla="*/ 330141 h 551938"/>
                  <a:gd name="connsiteX14" fmla="*/ 962853 w 991882"/>
                  <a:gd name="connsiteY14" fmla="*/ 412602 h 551938"/>
                  <a:gd name="connsiteX15" fmla="*/ 858920 w 991882"/>
                  <a:gd name="connsiteY15" fmla="*/ 522910 h 551938"/>
                  <a:gd name="connsiteX16" fmla="*/ 164123 w 991882"/>
                  <a:gd name="connsiteY16" fmla="*/ 522910 h 551938"/>
                  <a:gd name="connsiteX17" fmla="*/ 30534 w 991882"/>
                  <a:gd name="connsiteY17" fmla="*/ 366728 h 551938"/>
                  <a:gd name="connsiteX18" fmla="*/ 175286 w 991882"/>
                  <a:gd name="connsiteY18" fmla="*/ 232700 h 551938"/>
                  <a:gd name="connsiteX19" fmla="*/ 201464 w 991882"/>
                  <a:gd name="connsiteY19" fmla="*/ 235061 h 551938"/>
                  <a:gd name="connsiteX20" fmla="*/ 235163 w 991882"/>
                  <a:gd name="connsiteY20" fmla="*/ 241189 h 551938"/>
                  <a:gd name="connsiteX21" fmla="*/ 235682 w 991882"/>
                  <a:gd name="connsiteY21" fmla="*/ 206935 h 551938"/>
                  <a:gd name="connsiteX22" fmla="*/ 418096 w 991882"/>
                  <a:gd name="connsiteY22" fmla="*/ 29028 h 551938"/>
                  <a:gd name="connsiteX23" fmla="*/ 418096 w 991882"/>
                  <a:gd name="connsiteY23" fmla="*/ 0 h 551938"/>
                  <a:gd name="connsiteX24" fmla="*/ 206660 w 991882"/>
                  <a:gd name="connsiteY24" fmla="*/ 206500 h 551938"/>
                  <a:gd name="connsiteX25" fmla="*/ 175289 w 991882"/>
                  <a:gd name="connsiteY25" fmla="*/ 203670 h 551938"/>
                  <a:gd name="connsiteX26" fmla="*/ 3 w 991882"/>
                  <a:gd name="connsiteY26" fmla="*/ 377010 h 551938"/>
                  <a:gd name="connsiteX27" fmla="*/ 163117 w 991882"/>
                  <a:gd name="connsiteY27" fmla="*/ 551939 h 551938"/>
                  <a:gd name="connsiteX28" fmla="*/ 859801 w 991882"/>
                  <a:gd name="connsiteY28" fmla="*/ 551939 h 551938"/>
                  <a:gd name="connsiteX29" fmla="*/ 991881 w 991882"/>
                  <a:gd name="connsiteY29" fmla="*/ 412602 h 551938"/>
                  <a:gd name="connsiteX30" fmla="*/ 943984 w 991882"/>
                  <a:gd name="connsiteY30" fmla="*/ 308100 h 551938"/>
                  <a:gd name="connsiteX31" fmla="*/ 832224 w 991882"/>
                  <a:gd name="connsiteY31" fmla="*/ 277620 h 551938"/>
                  <a:gd name="connsiteX32" fmla="*/ 832224 w 991882"/>
                  <a:gd name="connsiteY32" fmla="*/ 276168 h 551938"/>
                  <a:gd name="connsiteX33" fmla="*/ 657923 w 991882"/>
                  <a:gd name="connsiteY33" fmla="*/ 101942 h 551938"/>
                  <a:gd name="connsiteX34" fmla="*/ 602899 w 991882"/>
                  <a:gd name="connsiteY34" fmla="*/ 110706 h 551938"/>
                  <a:gd name="connsiteX35" fmla="*/ 418098 w 991882"/>
                  <a:gd name="connsiteY35" fmla="*/ 0 h 55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1882" h="551938">
                    <a:moveTo>
                      <a:pt x="418096" y="29028"/>
                    </a:moveTo>
                    <a:lnTo>
                      <a:pt x="418096" y="29028"/>
                    </a:lnTo>
                    <a:cubicBezTo>
                      <a:pt x="484711" y="28943"/>
                      <a:pt x="545938" y="65616"/>
                      <a:pt x="577297" y="124387"/>
                    </a:cubicBezTo>
                    <a:lnTo>
                      <a:pt x="588748" y="145810"/>
                    </a:lnTo>
                    <a:lnTo>
                      <a:pt x="611854" y="138316"/>
                    </a:lnTo>
                    <a:cubicBezTo>
                      <a:pt x="626730" y="133466"/>
                      <a:pt x="642276" y="130987"/>
                      <a:pt x="657923" y="130969"/>
                    </a:cubicBezTo>
                    <a:cubicBezTo>
                      <a:pt x="688324" y="130842"/>
                      <a:pt x="717948" y="140568"/>
                      <a:pt x="742356" y="158691"/>
                    </a:cubicBezTo>
                    <a:lnTo>
                      <a:pt x="742777" y="159004"/>
                    </a:lnTo>
                    <a:lnTo>
                      <a:pt x="743213" y="159294"/>
                    </a:lnTo>
                    <a:cubicBezTo>
                      <a:pt x="781230" y="186000"/>
                      <a:pt x="803663" y="229711"/>
                      <a:pt x="803196" y="276168"/>
                    </a:cubicBezTo>
                    <a:lnTo>
                      <a:pt x="803196" y="312291"/>
                    </a:lnTo>
                    <a:lnTo>
                      <a:pt x="837328" y="306195"/>
                    </a:lnTo>
                    <a:cubicBezTo>
                      <a:pt x="843535" y="305086"/>
                      <a:pt x="849830" y="304526"/>
                      <a:pt x="856137" y="304522"/>
                    </a:cubicBezTo>
                    <a:cubicBezTo>
                      <a:pt x="881442" y="304562"/>
                      <a:pt x="905899" y="313650"/>
                      <a:pt x="925092" y="330141"/>
                    </a:cubicBezTo>
                    <a:cubicBezTo>
                      <a:pt x="949127" y="350789"/>
                      <a:pt x="962922" y="380918"/>
                      <a:pt x="962853" y="412602"/>
                    </a:cubicBezTo>
                    <a:cubicBezTo>
                      <a:pt x="963330" y="471267"/>
                      <a:pt x="917510" y="519899"/>
                      <a:pt x="858920" y="522910"/>
                    </a:cubicBezTo>
                    <a:lnTo>
                      <a:pt x="164123" y="522910"/>
                    </a:lnTo>
                    <a:cubicBezTo>
                      <a:pt x="84104" y="516672"/>
                      <a:pt x="24295" y="446747"/>
                      <a:pt x="30534" y="366728"/>
                    </a:cubicBezTo>
                    <a:cubicBezTo>
                      <a:pt x="36428" y="291130"/>
                      <a:pt x="99457" y="232769"/>
                      <a:pt x="175286" y="232700"/>
                    </a:cubicBezTo>
                    <a:cubicBezTo>
                      <a:pt x="184065" y="232701"/>
                      <a:pt x="192826" y="233492"/>
                      <a:pt x="201464" y="235061"/>
                    </a:cubicBezTo>
                    <a:lnTo>
                      <a:pt x="235163" y="241189"/>
                    </a:lnTo>
                    <a:lnTo>
                      <a:pt x="235682" y="206935"/>
                    </a:lnTo>
                    <a:cubicBezTo>
                      <a:pt x="238476" y="108108"/>
                      <a:pt x="319229" y="29351"/>
                      <a:pt x="418096" y="29028"/>
                    </a:cubicBezTo>
                    <a:moveTo>
                      <a:pt x="418096" y="0"/>
                    </a:moveTo>
                    <a:cubicBezTo>
                      <a:pt x="303368" y="324"/>
                      <a:pt x="209693" y="91813"/>
                      <a:pt x="206660" y="206500"/>
                    </a:cubicBezTo>
                    <a:cubicBezTo>
                      <a:pt x="196308" y="204617"/>
                      <a:pt x="185810" y="203670"/>
                      <a:pt x="175289" y="203670"/>
                    </a:cubicBezTo>
                    <a:cubicBezTo>
                      <a:pt x="79018" y="203133"/>
                      <a:pt x="540" y="280740"/>
                      <a:pt x="3" y="377010"/>
                    </a:cubicBezTo>
                    <a:cubicBezTo>
                      <a:pt x="-512" y="469308"/>
                      <a:pt x="71008" y="546008"/>
                      <a:pt x="163117" y="551939"/>
                    </a:cubicBezTo>
                    <a:lnTo>
                      <a:pt x="859801" y="551939"/>
                    </a:lnTo>
                    <a:cubicBezTo>
                      <a:pt x="934011" y="548300"/>
                      <a:pt x="992212" y="486901"/>
                      <a:pt x="991881" y="412602"/>
                    </a:cubicBezTo>
                    <a:cubicBezTo>
                      <a:pt x="992034" y="372425"/>
                      <a:pt x="974519" y="334212"/>
                      <a:pt x="943984" y="308100"/>
                    </a:cubicBezTo>
                    <a:cubicBezTo>
                      <a:pt x="913218" y="281636"/>
                      <a:pt x="872166" y="270440"/>
                      <a:pt x="832224" y="277620"/>
                    </a:cubicBezTo>
                    <a:lnTo>
                      <a:pt x="832224" y="276168"/>
                    </a:lnTo>
                    <a:cubicBezTo>
                      <a:pt x="831426" y="180249"/>
                      <a:pt x="753842" y="102700"/>
                      <a:pt x="657923" y="101942"/>
                    </a:cubicBezTo>
                    <a:cubicBezTo>
                      <a:pt x="639236" y="101963"/>
                      <a:pt x="620667" y="104919"/>
                      <a:pt x="602899" y="110706"/>
                    </a:cubicBezTo>
                    <a:cubicBezTo>
                      <a:pt x="566354" y="42618"/>
                      <a:pt x="495373" y="97"/>
                      <a:pt x="41809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4486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497AF8-7E49-CE86-37D0-E22AC1B45D49}"/>
              </a:ext>
            </a:extLst>
          </p:cNvPr>
          <p:cNvGrpSpPr/>
          <p:nvPr/>
        </p:nvGrpSpPr>
        <p:grpSpPr>
          <a:xfrm>
            <a:off x="9021528" y="2212716"/>
            <a:ext cx="1038665" cy="1038665"/>
            <a:chOff x="9363524" y="4410072"/>
            <a:chExt cx="1554480" cy="1554480"/>
          </a:xfrm>
        </p:grpSpPr>
        <p:sp>
          <p:nvSpPr>
            <p:cNvPr id="27" name="Flowchart: Connector 558">
              <a:extLst>
                <a:ext uri="{FF2B5EF4-FFF2-40B4-BE49-F238E27FC236}">
                  <a16:creationId xmlns:a16="http://schemas.microsoft.com/office/drawing/2014/main" id="{A95637B9-4A0E-AFB5-920B-A08688011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524" y="4410072"/>
              <a:ext cx="1554480" cy="155448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20113D-0148-EC57-48D9-D6C9D06D8C85}"/>
                </a:ext>
              </a:extLst>
            </p:cNvPr>
            <p:cNvGrpSpPr/>
            <p:nvPr/>
          </p:nvGrpSpPr>
          <p:grpSpPr>
            <a:xfrm>
              <a:off x="9560447" y="4574317"/>
              <a:ext cx="1170227" cy="1058131"/>
              <a:chOff x="9560447" y="4574317"/>
              <a:chExt cx="1170227" cy="1058131"/>
            </a:xfrm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DB6ED2C-B541-4DD2-9031-F5C4244EA0EC}"/>
                  </a:ext>
                </a:extLst>
              </p:cNvPr>
              <p:cNvSpPr/>
              <p:nvPr/>
            </p:nvSpPr>
            <p:spPr>
              <a:xfrm>
                <a:off x="9560447" y="5234567"/>
                <a:ext cx="545183" cy="129254"/>
              </a:xfrm>
              <a:custGeom>
                <a:avLst/>
                <a:gdLst>
                  <a:gd name="connsiteX0" fmla="*/ 507682 w 545183"/>
                  <a:gd name="connsiteY0" fmla="*/ 129254 h 129254"/>
                  <a:gd name="connsiteX1" fmla="*/ 545184 w 545183"/>
                  <a:gd name="connsiteY1" fmla="*/ 113606 h 129254"/>
                  <a:gd name="connsiteX2" fmla="*/ 531726 w 545183"/>
                  <a:gd name="connsiteY2" fmla="*/ 109290 h 129254"/>
                  <a:gd name="connsiteX3" fmla="*/ 28575 w 545183"/>
                  <a:gd name="connsiteY3" fmla="*/ 2765 h 129254"/>
                  <a:gd name="connsiteX4" fmla="*/ 0 w 545183"/>
                  <a:gd name="connsiteY4" fmla="*/ 0 h 129254"/>
                  <a:gd name="connsiteX5" fmla="*/ 0 w 545183"/>
                  <a:gd name="connsiteY5" fmla="*/ 26237 h 129254"/>
                  <a:gd name="connsiteX6" fmla="*/ 25717 w 545183"/>
                  <a:gd name="connsiteY6" fmla="*/ 28728 h 129254"/>
                  <a:gd name="connsiteX7" fmla="*/ 507682 w 545183"/>
                  <a:gd name="connsiteY7" fmla="*/ 129254 h 12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5183" h="129254">
                    <a:moveTo>
                      <a:pt x="507682" y="129254"/>
                    </a:moveTo>
                    <a:cubicBezTo>
                      <a:pt x="520119" y="123908"/>
                      <a:pt x="532651" y="118731"/>
                      <a:pt x="545184" y="113606"/>
                    </a:cubicBezTo>
                    <a:lnTo>
                      <a:pt x="531726" y="109290"/>
                    </a:lnTo>
                    <a:cubicBezTo>
                      <a:pt x="368484" y="56580"/>
                      <a:pt x="199795" y="20866"/>
                      <a:pt x="28575" y="2765"/>
                    </a:cubicBezTo>
                    <a:lnTo>
                      <a:pt x="0" y="0"/>
                    </a:lnTo>
                    <a:lnTo>
                      <a:pt x="0" y="26237"/>
                    </a:lnTo>
                    <a:lnTo>
                      <a:pt x="25717" y="28728"/>
                    </a:lnTo>
                    <a:cubicBezTo>
                      <a:pt x="189580" y="46100"/>
                      <a:pt x="351108" y="79790"/>
                      <a:pt x="507682" y="129254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30CEE91-18C0-96F8-F724-EA1F588D018C}"/>
                  </a:ext>
                </a:extLst>
              </p:cNvPr>
              <p:cNvSpPr/>
              <p:nvPr/>
            </p:nvSpPr>
            <p:spPr>
              <a:xfrm>
                <a:off x="9560447" y="4832408"/>
                <a:ext cx="734690" cy="459339"/>
              </a:xfrm>
              <a:custGeom>
                <a:avLst/>
                <a:gdLst>
                  <a:gd name="connsiteX0" fmla="*/ 255746 w 734690"/>
                  <a:gd name="connsiteY0" fmla="*/ 331064 h 459339"/>
                  <a:gd name="connsiteX1" fmla="*/ 282960 w 734690"/>
                  <a:gd name="connsiteY1" fmla="*/ 336501 h 459339"/>
                  <a:gd name="connsiteX2" fmla="*/ 696182 w 734690"/>
                  <a:gd name="connsiteY2" fmla="*/ 459340 h 459339"/>
                  <a:gd name="connsiteX3" fmla="*/ 734690 w 734690"/>
                  <a:gd name="connsiteY3" fmla="*/ 446717 h 459339"/>
                  <a:gd name="connsiteX4" fmla="*/ 288539 w 734690"/>
                  <a:gd name="connsiteY4" fmla="*/ 311034 h 459339"/>
                  <a:gd name="connsiteX5" fmla="*/ 261189 w 734690"/>
                  <a:gd name="connsiteY5" fmla="*/ 305518 h 459339"/>
                  <a:gd name="connsiteX6" fmla="*/ 258468 w 734690"/>
                  <a:gd name="connsiteY6" fmla="*/ 305036 h 459339"/>
                  <a:gd name="connsiteX7" fmla="*/ 258468 w 734690"/>
                  <a:gd name="connsiteY7" fmla="*/ 217588 h 459339"/>
                  <a:gd name="connsiteX8" fmla="*/ 328122 w 734690"/>
                  <a:gd name="connsiteY8" fmla="*/ 193373 h 459339"/>
                  <a:gd name="connsiteX9" fmla="*/ 353255 w 734690"/>
                  <a:gd name="connsiteY9" fmla="*/ 113032 h 459339"/>
                  <a:gd name="connsiteX10" fmla="*/ 352125 w 734690"/>
                  <a:gd name="connsiteY10" fmla="*/ 102952 h 459339"/>
                  <a:gd name="connsiteX11" fmla="*/ 341662 w 734690"/>
                  <a:gd name="connsiteY11" fmla="*/ 101505 h 459339"/>
                  <a:gd name="connsiteX12" fmla="*/ 293139 w 734690"/>
                  <a:gd name="connsiteY12" fmla="*/ 104321 h 459339"/>
                  <a:gd name="connsiteX13" fmla="*/ 296826 w 734690"/>
                  <a:gd name="connsiteY13" fmla="*/ 85165 h 459339"/>
                  <a:gd name="connsiteX14" fmla="*/ 254644 w 734690"/>
                  <a:gd name="connsiteY14" fmla="*/ 7981 h 459339"/>
                  <a:gd name="connsiteX15" fmla="*/ 245486 w 734690"/>
                  <a:gd name="connsiteY15" fmla="*/ 0 h 459339"/>
                  <a:gd name="connsiteX16" fmla="*/ 236329 w 734690"/>
                  <a:gd name="connsiteY16" fmla="*/ 7981 h 459339"/>
                  <a:gd name="connsiteX17" fmla="*/ 194147 w 734690"/>
                  <a:gd name="connsiteY17" fmla="*/ 86104 h 459339"/>
                  <a:gd name="connsiteX18" fmla="*/ 197372 w 734690"/>
                  <a:gd name="connsiteY18" fmla="*/ 104165 h 459339"/>
                  <a:gd name="connsiteX19" fmla="*/ 148250 w 734690"/>
                  <a:gd name="connsiteY19" fmla="*/ 101348 h 459339"/>
                  <a:gd name="connsiteX20" fmla="*/ 137799 w 734690"/>
                  <a:gd name="connsiteY20" fmla="*/ 102809 h 459339"/>
                  <a:gd name="connsiteX21" fmla="*/ 136684 w 734690"/>
                  <a:gd name="connsiteY21" fmla="*/ 112863 h 459339"/>
                  <a:gd name="connsiteX22" fmla="*/ 161789 w 734690"/>
                  <a:gd name="connsiteY22" fmla="*/ 193203 h 459339"/>
                  <a:gd name="connsiteX23" fmla="*/ 231253 w 734690"/>
                  <a:gd name="connsiteY23" fmla="*/ 217327 h 459339"/>
                  <a:gd name="connsiteX24" fmla="*/ 231253 w 734690"/>
                  <a:gd name="connsiteY24" fmla="*/ 300172 h 459339"/>
                  <a:gd name="connsiteX25" fmla="*/ 28330 w 734690"/>
                  <a:gd name="connsiteY25" fmla="*/ 272357 h 459339"/>
                  <a:gd name="connsiteX26" fmla="*/ 0 w 734690"/>
                  <a:gd name="connsiteY26" fmla="*/ 269958 h 459339"/>
                  <a:gd name="connsiteX27" fmla="*/ 0 w 734690"/>
                  <a:gd name="connsiteY27" fmla="*/ 296142 h 459339"/>
                  <a:gd name="connsiteX28" fmla="*/ 25854 w 734690"/>
                  <a:gd name="connsiteY28" fmla="*/ 298320 h 459339"/>
                  <a:gd name="connsiteX29" fmla="*/ 255746 w 734690"/>
                  <a:gd name="connsiteY29" fmla="*/ 331064 h 459339"/>
                  <a:gd name="connsiteX30" fmla="*/ 326503 w 734690"/>
                  <a:gd name="connsiteY30" fmla="*/ 126659 h 459339"/>
                  <a:gd name="connsiteX31" fmla="*/ 309304 w 734690"/>
                  <a:gd name="connsiteY31" fmla="*/ 174582 h 459339"/>
                  <a:gd name="connsiteX32" fmla="*/ 263910 w 734690"/>
                  <a:gd name="connsiteY32" fmla="*/ 191065 h 459339"/>
                  <a:gd name="connsiteX33" fmla="*/ 264536 w 734690"/>
                  <a:gd name="connsiteY33" fmla="*/ 157590 h 459339"/>
                  <a:gd name="connsiteX34" fmla="*/ 275871 w 734690"/>
                  <a:gd name="connsiteY34" fmla="*/ 141368 h 459339"/>
                  <a:gd name="connsiteX35" fmla="*/ 325020 w 734690"/>
                  <a:gd name="connsiteY35" fmla="*/ 126698 h 459339"/>
                  <a:gd name="connsiteX36" fmla="*/ 245541 w 734690"/>
                  <a:gd name="connsiteY36" fmla="*/ 36486 h 459339"/>
                  <a:gd name="connsiteX37" fmla="*/ 269721 w 734690"/>
                  <a:gd name="connsiteY37" fmla="*/ 84135 h 459339"/>
                  <a:gd name="connsiteX38" fmla="*/ 249310 w 734690"/>
                  <a:gd name="connsiteY38" fmla="*/ 126385 h 459339"/>
                  <a:gd name="connsiteX39" fmla="*/ 240520 w 734690"/>
                  <a:gd name="connsiteY39" fmla="*/ 125264 h 459339"/>
                  <a:gd name="connsiteX40" fmla="*/ 221334 w 734690"/>
                  <a:gd name="connsiteY40" fmla="*/ 85113 h 459339"/>
                  <a:gd name="connsiteX41" fmla="*/ 245541 w 734690"/>
                  <a:gd name="connsiteY41" fmla="*/ 36486 h 459339"/>
                  <a:gd name="connsiteX42" fmla="*/ 227089 w 734690"/>
                  <a:gd name="connsiteY42" fmla="*/ 190869 h 459339"/>
                  <a:gd name="connsiteX43" fmla="*/ 180716 w 734690"/>
                  <a:gd name="connsiteY43" fmla="*/ 174399 h 459339"/>
                  <a:gd name="connsiteX44" fmla="*/ 163531 w 734690"/>
                  <a:gd name="connsiteY44" fmla="*/ 126490 h 459339"/>
                  <a:gd name="connsiteX45" fmla="*/ 213972 w 734690"/>
                  <a:gd name="connsiteY45" fmla="*/ 140834 h 459339"/>
                  <a:gd name="connsiteX46" fmla="*/ 225892 w 734690"/>
                  <a:gd name="connsiteY46" fmla="*/ 158203 h 459339"/>
                  <a:gd name="connsiteX47" fmla="*/ 227089 w 734690"/>
                  <a:gd name="connsiteY47" fmla="*/ 190869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34690" h="459339">
                    <a:moveTo>
                      <a:pt x="255746" y="331064"/>
                    </a:moveTo>
                    <a:lnTo>
                      <a:pt x="282960" y="336501"/>
                    </a:lnTo>
                    <a:cubicBezTo>
                      <a:pt x="424333" y="365245"/>
                      <a:pt x="562654" y="406363"/>
                      <a:pt x="696182" y="459340"/>
                    </a:cubicBezTo>
                    <a:cubicBezTo>
                      <a:pt x="708982" y="455037"/>
                      <a:pt x="721818" y="450829"/>
                      <a:pt x="734690" y="446717"/>
                    </a:cubicBezTo>
                    <a:cubicBezTo>
                      <a:pt x="590966" y="387602"/>
                      <a:pt x="441533" y="342157"/>
                      <a:pt x="288539" y="311034"/>
                    </a:cubicBezTo>
                    <a:lnTo>
                      <a:pt x="261189" y="305518"/>
                    </a:lnTo>
                    <a:lnTo>
                      <a:pt x="258468" y="305036"/>
                    </a:lnTo>
                    <a:lnTo>
                      <a:pt x="258468" y="217588"/>
                    </a:lnTo>
                    <a:cubicBezTo>
                      <a:pt x="283884" y="217348"/>
                      <a:pt x="308456" y="208806"/>
                      <a:pt x="328122" y="193373"/>
                    </a:cubicBezTo>
                    <a:cubicBezTo>
                      <a:pt x="358657" y="165258"/>
                      <a:pt x="353486" y="115132"/>
                      <a:pt x="353255" y="113032"/>
                    </a:cubicBezTo>
                    <a:lnTo>
                      <a:pt x="352125" y="102952"/>
                    </a:lnTo>
                    <a:lnTo>
                      <a:pt x="341662" y="101505"/>
                    </a:lnTo>
                    <a:cubicBezTo>
                      <a:pt x="325441" y="99688"/>
                      <a:pt x="309013" y="100641"/>
                      <a:pt x="293139" y="104321"/>
                    </a:cubicBezTo>
                    <a:cubicBezTo>
                      <a:pt x="295056" y="98075"/>
                      <a:pt x="296291" y="91655"/>
                      <a:pt x="296826" y="85165"/>
                    </a:cubicBezTo>
                    <a:cubicBezTo>
                      <a:pt x="296826" y="45223"/>
                      <a:pt x="256345" y="9532"/>
                      <a:pt x="254644" y="7981"/>
                    </a:cubicBezTo>
                    <a:lnTo>
                      <a:pt x="245486" y="0"/>
                    </a:lnTo>
                    <a:lnTo>
                      <a:pt x="236329" y="7981"/>
                    </a:lnTo>
                    <a:cubicBezTo>
                      <a:pt x="234601" y="9480"/>
                      <a:pt x="194147" y="45223"/>
                      <a:pt x="194147" y="86104"/>
                    </a:cubicBezTo>
                    <a:cubicBezTo>
                      <a:pt x="194626" y="92208"/>
                      <a:pt x="195705" y="98255"/>
                      <a:pt x="197372" y="104165"/>
                    </a:cubicBezTo>
                    <a:cubicBezTo>
                      <a:pt x="181307" y="100411"/>
                      <a:pt x="164668" y="99456"/>
                      <a:pt x="148250" y="101348"/>
                    </a:cubicBezTo>
                    <a:lnTo>
                      <a:pt x="137799" y="102809"/>
                    </a:lnTo>
                    <a:lnTo>
                      <a:pt x="136684" y="112863"/>
                    </a:lnTo>
                    <a:cubicBezTo>
                      <a:pt x="136452" y="114988"/>
                      <a:pt x="131241" y="165088"/>
                      <a:pt x="161789" y="193203"/>
                    </a:cubicBezTo>
                    <a:cubicBezTo>
                      <a:pt x="181404" y="208588"/>
                      <a:pt x="205909" y="217098"/>
                      <a:pt x="231253" y="217327"/>
                    </a:cubicBezTo>
                    <a:lnTo>
                      <a:pt x="231253" y="300172"/>
                    </a:lnTo>
                    <a:cubicBezTo>
                      <a:pt x="164361" y="288227"/>
                      <a:pt x="96325" y="278773"/>
                      <a:pt x="28330" y="272357"/>
                    </a:cubicBezTo>
                    <a:lnTo>
                      <a:pt x="0" y="269958"/>
                    </a:lnTo>
                    <a:lnTo>
                      <a:pt x="0" y="296142"/>
                    </a:lnTo>
                    <a:lnTo>
                      <a:pt x="25854" y="298320"/>
                    </a:lnTo>
                    <a:cubicBezTo>
                      <a:pt x="102965" y="305609"/>
                      <a:pt x="180349" y="316628"/>
                      <a:pt x="255746" y="331064"/>
                    </a:cubicBezTo>
                    <a:close/>
                    <a:moveTo>
                      <a:pt x="326503" y="126659"/>
                    </a:moveTo>
                    <a:cubicBezTo>
                      <a:pt x="327140" y="144120"/>
                      <a:pt x="321013" y="161189"/>
                      <a:pt x="309304" y="174582"/>
                    </a:cubicBezTo>
                    <a:cubicBezTo>
                      <a:pt x="296321" y="184452"/>
                      <a:pt x="280458" y="190212"/>
                      <a:pt x="263910" y="191065"/>
                    </a:cubicBezTo>
                    <a:cubicBezTo>
                      <a:pt x="262465" y="179935"/>
                      <a:pt x="262676" y="168664"/>
                      <a:pt x="264536" y="157590"/>
                    </a:cubicBezTo>
                    <a:cubicBezTo>
                      <a:pt x="267014" y="151445"/>
                      <a:pt x="270885" y="145904"/>
                      <a:pt x="275871" y="141368"/>
                    </a:cubicBezTo>
                    <a:cubicBezTo>
                      <a:pt x="289846" y="130909"/>
                      <a:pt x="307320" y="125694"/>
                      <a:pt x="325020" y="126698"/>
                    </a:cubicBezTo>
                    <a:close/>
                    <a:moveTo>
                      <a:pt x="245541" y="36486"/>
                    </a:moveTo>
                    <a:cubicBezTo>
                      <a:pt x="258715" y="49480"/>
                      <a:pt x="267191" y="66181"/>
                      <a:pt x="269721" y="84135"/>
                    </a:cubicBezTo>
                    <a:cubicBezTo>
                      <a:pt x="268182" y="100047"/>
                      <a:pt x="260974" y="114966"/>
                      <a:pt x="249310" y="126385"/>
                    </a:cubicBezTo>
                    <a:cubicBezTo>
                      <a:pt x="246330" y="126890"/>
                      <a:pt x="243259" y="126497"/>
                      <a:pt x="240520" y="125264"/>
                    </a:cubicBezTo>
                    <a:cubicBezTo>
                      <a:pt x="229076" y="114674"/>
                      <a:pt x="222224" y="100335"/>
                      <a:pt x="221334" y="85113"/>
                    </a:cubicBezTo>
                    <a:cubicBezTo>
                      <a:pt x="223697" y="66820"/>
                      <a:pt x="232192" y="49757"/>
                      <a:pt x="245541" y="36486"/>
                    </a:cubicBezTo>
                    <a:close/>
                    <a:moveTo>
                      <a:pt x="227089" y="190869"/>
                    </a:moveTo>
                    <a:cubicBezTo>
                      <a:pt x="210215" y="190161"/>
                      <a:pt x="193997" y="184401"/>
                      <a:pt x="180716" y="174399"/>
                    </a:cubicBezTo>
                    <a:cubicBezTo>
                      <a:pt x="169029" y="161000"/>
                      <a:pt x="162910" y="143943"/>
                      <a:pt x="163531" y="126490"/>
                    </a:cubicBezTo>
                    <a:cubicBezTo>
                      <a:pt x="181606" y="125223"/>
                      <a:pt x="199542" y="130325"/>
                      <a:pt x="213972" y="140834"/>
                    </a:cubicBezTo>
                    <a:cubicBezTo>
                      <a:pt x="219035" y="145865"/>
                      <a:pt x="223078" y="151755"/>
                      <a:pt x="225892" y="158203"/>
                    </a:cubicBezTo>
                    <a:cubicBezTo>
                      <a:pt x="228897" y="168860"/>
                      <a:pt x="229306" y="180036"/>
                      <a:pt x="227089" y="19086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C9B36A0-7C3F-21A5-4EBE-0CB82DBD005C}"/>
                  </a:ext>
                </a:extLst>
              </p:cNvPr>
              <p:cNvSpPr/>
              <p:nvPr/>
            </p:nvSpPr>
            <p:spPr>
              <a:xfrm>
                <a:off x="9560515" y="5365125"/>
                <a:ext cx="369107" cy="81175"/>
              </a:xfrm>
              <a:custGeom>
                <a:avLst/>
                <a:gdLst>
                  <a:gd name="connsiteX0" fmla="*/ 316243 w 369107"/>
                  <a:gd name="connsiteY0" fmla="*/ 76767 h 81175"/>
                  <a:gd name="connsiteX1" fmla="*/ 332572 w 369107"/>
                  <a:gd name="connsiteY1" fmla="*/ 80536 h 81175"/>
                  <a:gd name="connsiteX2" fmla="*/ 334872 w 369107"/>
                  <a:gd name="connsiteY2" fmla="*/ 81175 h 81175"/>
                  <a:gd name="connsiteX3" fmla="*/ 369107 w 369107"/>
                  <a:gd name="connsiteY3" fmla="*/ 63532 h 81175"/>
                  <a:gd name="connsiteX4" fmla="*/ 339552 w 369107"/>
                  <a:gd name="connsiteY4" fmla="*/ 55343 h 81175"/>
                  <a:gd name="connsiteX5" fmla="*/ 322612 w 369107"/>
                  <a:gd name="connsiteY5" fmla="*/ 51430 h 81175"/>
                  <a:gd name="connsiteX6" fmla="*/ 28439 w 369107"/>
                  <a:gd name="connsiteY6" fmla="*/ 2478 h 81175"/>
                  <a:gd name="connsiteX7" fmla="*/ 0 w 369107"/>
                  <a:gd name="connsiteY7" fmla="*/ 0 h 81175"/>
                  <a:gd name="connsiteX8" fmla="*/ 0 w 369107"/>
                  <a:gd name="connsiteY8" fmla="*/ 26185 h 81175"/>
                  <a:gd name="connsiteX9" fmla="*/ 25717 w 369107"/>
                  <a:gd name="connsiteY9" fmla="*/ 28415 h 81175"/>
                  <a:gd name="connsiteX10" fmla="*/ 316243 w 369107"/>
                  <a:gd name="connsiteY10" fmla="*/ 76767 h 8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107" h="81175">
                    <a:moveTo>
                      <a:pt x="316243" y="76767"/>
                    </a:moveTo>
                    <a:lnTo>
                      <a:pt x="332572" y="80536"/>
                    </a:lnTo>
                    <a:lnTo>
                      <a:pt x="334872" y="81175"/>
                    </a:lnTo>
                    <a:cubicBezTo>
                      <a:pt x="346238" y="75203"/>
                      <a:pt x="357650" y="69322"/>
                      <a:pt x="369107" y="63532"/>
                    </a:cubicBezTo>
                    <a:lnTo>
                      <a:pt x="339552" y="55343"/>
                    </a:lnTo>
                    <a:lnTo>
                      <a:pt x="322612" y="51430"/>
                    </a:lnTo>
                    <a:cubicBezTo>
                      <a:pt x="225704" y="29297"/>
                      <a:pt x="127458" y="12949"/>
                      <a:pt x="28439" y="2478"/>
                    </a:cubicBezTo>
                    <a:lnTo>
                      <a:pt x="0" y="0"/>
                    </a:lnTo>
                    <a:lnTo>
                      <a:pt x="0" y="26185"/>
                    </a:lnTo>
                    <a:lnTo>
                      <a:pt x="25717" y="28415"/>
                    </a:lnTo>
                    <a:cubicBezTo>
                      <a:pt x="123508" y="38775"/>
                      <a:pt x="220535" y="54924"/>
                      <a:pt x="316243" y="76767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63E00D3-9959-0354-93BC-7D9628FDA6AD}"/>
                  </a:ext>
                </a:extLst>
              </p:cNvPr>
              <p:cNvSpPr/>
              <p:nvPr/>
            </p:nvSpPr>
            <p:spPr>
              <a:xfrm>
                <a:off x="9560515" y="5492723"/>
                <a:ext cx="211046" cy="45692"/>
              </a:xfrm>
              <a:custGeom>
                <a:avLst/>
                <a:gdLst>
                  <a:gd name="connsiteX0" fmla="*/ 140453 w 211046"/>
                  <a:gd name="connsiteY0" fmla="*/ 41663 h 45692"/>
                  <a:gd name="connsiteX1" fmla="*/ 174471 w 211046"/>
                  <a:gd name="connsiteY1" fmla="*/ 45693 h 45692"/>
                  <a:gd name="connsiteX2" fmla="*/ 211047 w 211046"/>
                  <a:gd name="connsiteY2" fmla="*/ 23264 h 45692"/>
                  <a:gd name="connsiteX3" fmla="*/ 144372 w 211046"/>
                  <a:gd name="connsiteY3" fmla="*/ 15844 h 45692"/>
                  <a:gd name="connsiteX4" fmla="*/ 127159 w 211046"/>
                  <a:gd name="connsiteY4" fmla="*/ 13523 h 45692"/>
                  <a:gd name="connsiteX5" fmla="*/ 28507 w 211046"/>
                  <a:gd name="connsiteY5" fmla="*/ 2465 h 45692"/>
                  <a:gd name="connsiteX6" fmla="*/ 0 w 211046"/>
                  <a:gd name="connsiteY6" fmla="*/ 0 h 45692"/>
                  <a:gd name="connsiteX7" fmla="*/ 0 w 211046"/>
                  <a:gd name="connsiteY7" fmla="*/ 26185 h 45692"/>
                  <a:gd name="connsiteX8" fmla="*/ 25962 w 211046"/>
                  <a:gd name="connsiteY8" fmla="*/ 28427 h 45692"/>
                  <a:gd name="connsiteX9" fmla="*/ 123362 w 211046"/>
                  <a:gd name="connsiteY9" fmla="*/ 39342 h 4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46" h="45692">
                    <a:moveTo>
                      <a:pt x="140453" y="41663"/>
                    </a:moveTo>
                    <a:cubicBezTo>
                      <a:pt x="149080" y="42850"/>
                      <a:pt x="161911" y="44271"/>
                      <a:pt x="174471" y="45693"/>
                    </a:cubicBezTo>
                    <a:cubicBezTo>
                      <a:pt x="186591" y="38103"/>
                      <a:pt x="198783" y="30627"/>
                      <a:pt x="211047" y="23264"/>
                    </a:cubicBezTo>
                    <a:cubicBezTo>
                      <a:pt x="197181" y="21868"/>
                      <a:pt x="161503" y="18217"/>
                      <a:pt x="144372" y="15844"/>
                    </a:cubicBezTo>
                    <a:lnTo>
                      <a:pt x="127159" y="13523"/>
                    </a:lnTo>
                    <a:cubicBezTo>
                      <a:pt x="97631" y="9532"/>
                      <a:pt x="66308" y="6025"/>
                      <a:pt x="28507" y="2465"/>
                    </a:cubicBezTo>
                    <a:lnTo>
                      <a:pt x="0" y="0"/>
                    </a:lnTo>
                    <a:lnTo>
                      <a:pt x="0" y="26185"/>
                    </a:lnTo>
                    <a:lnTo>
                      <a:pt x="25962" y="28427"/>
                    </a:lnTo>
                    <a:cubicBezTo>
                      <a:pt x="63260" y="31948"/>
                      <a:pt x="94216" y="35417"/>
                      <a:pt x="123362" y="393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9BF6ADD4-990A-FBC0-40A1-1217973616B4}"/>
                  </a:ext>
                </a:extLst>
              </p:cNvPr>
              <p:cNvSpPr/>
              <p:nvPr/>
            </p:nvSpPr>
            <p:spPr>
              <a:xfrm>
                <a:off x="10127157" y="4574317"/>
                <a:ext cx="27214" cy="65200"/>
              </a:xfrm>
              <a:custGeom>
                <a:avLst/>
                <a:gdLst>
                  <a:gd name="connsiteX0" fmla="*/ 0 w 27214"/>
                  <a:gd name="connsiteY0" fmla="*/ 0 h 65200"/>
                  <a:gd name="connsiteX1" fmla="*/ 27214 w 27214"/>
                  <a:gd name="connsiteY1" fmla="*/ 0 h 65200"/>
                  <a:gd name="connsiteX2" fmla="*/ 27214 w 27214"/>
                  <a:gd name="connsiteY2" fmla="*/ 65201 h 65200"/>
                  <a:gd name="connsiteX3" fmla="*/ 0 w 27214"/>
                  <a:gd name="connsiteY3" fmla="*/ 65201 h 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14" h="65200">
                    <a:moveTo>
                      <a:pt x="0" y="0"/>
                    </a:moveTo>
                    <a:lnTo>
                      <a:pt x="27214" y="0"/>
                    </a:lnTo>
                    <a:lnTo>
                      <a:pt x="27214" y="65201"/>
                    </a:lnTo>
                    <a:lnTo>
                      <a:pt x="0" y="65201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01628B8-CAFF-40CF-E4F6-B22F08C969DA}"/>
                  </a:ext>
                </a:extLst>
              </p:cNvPr>
              <p:cNvSpPr/>
              <p:nvPr/>
            </p:nvSpPr>
            <p:spPr>
              <a:xfrm>
                <a:off x="10127157" y="4850038"/>
                <a:ext cx="27214" cy="65200"/>
              </a:xfrm>
              <a:custGeom>
                <a:avLst/>
                <a:gdLst>
                  <a:gd name="connsiteX0" fmla="*/ 0 w 27214"/>
                  <a:gd name="connsiteY0" fmla="*/ 0 h 65200"/>
                  <a:gd name="connsiteX1" fmla="*/ 27214 w 27214"/>
                  <a:gd name="connsiteY1" fmla="*/ 0 h 65200"/>
                  <a:gd name="connsiteX2" fmla="*/ 27214 w 27214"/>
                  <a:gd name="connsiteY2" fmla="*/ 65201 h 65200"/>
                  <a:gd name="connsiteX3" fmla="*/ 0 w 27214"/>
                  <a:gd name="connsiteY3" fmla="*/ 65201 h 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14" h="65200">
                    <a:moveTo>
                      <a:pt x="0" y="0"/>
                    </a:moveTo>
                    <a:lnTo>
                      <a:pt x="27214" y="0"/>
                    </a:lnTo>
                    <a:lnTo>
                      <a:pt x="27214" y="65201"/>
                    </a:lnTo>
                    <a:lnTo>
                      <a:pt x="0" y="65201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7B765363-F60A-D428-3DAF-B140A2D05789}"/>
                  </a:ext>
                </a:extLst>
              </p:cNvPr>
              <p:cNvSpPr/>
              <p:nvPr/>
            </p:nvSpPr>
            <p:spPr>
              <a:xfrm>
                <a:off x="10250601" y="4731738"/>
                <a:ext cx="68035" cy="26080"/>
              </a:xfrm>
              <a:custGeom>
                <a:avLst/>
                <a:gdLst>
                  <a:gd name="connsiteX0" fmla="*/ 0 w 68035"/>
                  <a:gd name="connsiteY0" fmla="*/ 0 h 26080"/>
                  <a:gd name="connsiteX1" fmla="*/ 68036 w 68035"/>
                  <a:gd name="connsiteY1" fmla="*/ 0 h 26080"/>
                  <a:gd name="connsiteX2" fmla="*/ 68036 w 68035"/>
                  <a:gd name="connsiteY2" fmla="*/ 26080 h 26080"/>
                  <a:gd name="connsiteX3" fmla="*/ 0 w 68035"/>
                  <a:gd name="connsiteY3" fmla="*/ 26080 h 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35" h="26080">
                    <a:moveTo>
                      <a:pt x="0" y="0"/>
                    </a:moveTo>
                    <a:lnTo>
                      <a:pt x="68036" y="0"/>
                    </a:lnTo>
                    <a:lnTo>
                      <a:pt x="68036" y="26080"/>
                    </a:lnTo>
                    <a:lnTo>
                      <a:pt x="0" y="26080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EAC5EF2-E17F-D197-5D45-ACD08CB00523}"/>
                  </a:ext>
                </a:extLst>
              </p:cNvPr>
              <p:cNvSpPr/>
              <p:nvPr/>
            </p:nvSpPr>
            <p:spPr>
              <a:xfrm>
                <a:off x="9962892" y="4731738"/>
                <a:ext cx="68035" cy="26080"/>
              </a:xfrm>
              <a:custGeom>
                <a:avLst/>
                <a:gdLst>
                  <a:gd name="connsiteX0" fmla="*/ 0 w 68035"/>
                  <a:gd name="connsiteY0" fmla="*/ 0 h 26080"/>
                  <a:gd name="connsiteX1" fmla="*/ 68036 w 68035"/>
                  <a:gd name="connsiteY1" fmla="*/ 0 h 26080"/>
                  <a:gd name="connsiteX2" fmla="*/ 68036 w 68035"/>
                  <a:gd name="connsiteY2" fmla="*/ 26080 h 26080"/>
                  <a:gd name="connsiteX3" fmla="*/ 0 w 68035"/>
                  <a:gd name="connsiteY3" fmla="*/ 26080 h 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35" h="26080">
                    <a:moveTo>
                      <a:pt x="0" y="0"/>
                    </a:moveTo>
                    <a:lnTo>
                      <a:pt x="68036" y="0"/>
                    </a:lnTo>
                    <a:lnTo>
                      <a:pt x="68036" y="26080"/>
                    </a:lnTo>
                    <a:lnTo>
                      <a:pt x="0" y="26080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4F2DCF6-89EB-638E-0DA5-95B9BEE0E429}"/>
                  </a:ext>
                </a:extLst>
              </p:cNvPr>
              <p:cNvSpPr/>
              <p:nvPr/>
            </p:nvSpPr>
            <p:spPr>
              <a:xfrm rot="18900000">
                <a:off x="10208473" y="4634247"/>
                <a:ext cx="68035" cy="26080"/>
              </a:xfrm>
              <a:custGeom>
                <a:avLst/>
                <a:gdLst>
                  <a:gd name="connsiteX0" fmla="*/ 0 w 68035"/>
                  <a:gd name="connsiteY0" fmla="*/ 0 h 26080"/>
                  <a:gd name="connsiteX1" fmla="*/ 68036 w 68035"/>
                  <a:gd name="connsiteY1" fmla="*/ 0 h 26080"/>
                  <a:gd name="connsiteX2" fmla="*/ 68036 w 68035"/>
                  <a:gd name="connsiteY2" fmla="*/ 26080 h 26080"/>
                  <a:gd name="connsiteX3" fmla="*/ 0 w 68035"/>
                  <a:gd name="connsiteY3" fmla="*/ 26080 h 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35" h="26080">
                    <a:moveTo>
                      <a:pt x="0" y="0"/>
                    </a:moveTo>
                    <a:lnTo>
                      <a:pt x="68036" y="0"/>
                    </a:lnTo>
                    <a:lnTo>
                      <a:pt x="68036" y="26080"/>
                    </a:lnTo>
                    <a:lnTo>
                      <a:pt x="0" y="26080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FDAC3C7-9195-5F93-AE50-B2F906A91E8F}"/>
                  </a:ext>
                </a:extLst>
              </p:cNvPr>
              <p:cNvSpPr/>
              <p:nvPr/>
            </p:nvSpPr>
            <p:spPr>
              <a:xfrm rot="18900000">
                <a:off x="10005020" y="4829228"/>
                <a:ext cx="68035" cy="26080"/>
              </a:xfrm>
              <a:custGeom>
                <a:avLst/>
                <a:gdLst>
                  <a:gd name="connsiteX0" fmla="*/ 0 w 68035"/>
                  <a:gd name="connsiteY0" fmla="*/ 0 h 26080"/>
                  <a:gd name="connsiteX1" fmla="*/ 68036 w 68035"/>
                  <a:gd name="connsiteY1" fmla="*/ 0 h 26080"/>
                  <a:gd name="connsiteX2" fmla="*/ 68036 w 68035"/>
                  <a:gd name="connsiteY2" fmla="*/ 26080 h 26080"/>
                  <a:gd name="connsiteX3" fmla="*/ 0 w 68035"/>
                  <a:gd name="connsiteY3" fmla="*/ 26080 h 2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35" h="26080">
                    <a:moveTo>
                      <a:pt x="0" y="0"/>
                    </a:moveTo>
                    <a:lnTo>
                      <a:pt x="68036" y="0"/>
                    </a:lnTo>
                    <a:lnTo>
                      <a:pt x="68036" y="26080"/>
                    </a:lnTo>
                    <a:lnTo>
                      <a:pt x="0" y="26080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FE9987D-CB46-467C-62E3-36230F6BA339}"/>
                  </a:ext>
                </a:extLst>
              </p:cNvPr>
              <p:cNvSpPr/>
              <p:nvPr/>
            </p:nvSpPr>
            <p:spPr>
              <a:xfrm rot="18900000">
                <a:off x="10228884" y="4809650"/>
                <a:ext cx="27214" cy="65200"/>
              </a:xfrm>
              <a:custGeom>
                <a:avLst/>
                <a:gdLst>
                  <a:gd name="connsiteX0" fmla="*/ 0 w 27214"/>
                  <a:gd name="connsiteY0" fmla="*/ 0 h 65200"/>
                  <a:gd name="connsiteX1" fmla="*/ 27214 w 27214"/>
                  <a:gd name="connsiteY1" fmla="*/ 0 h 65200"/>
                  <a:gd name="connsiteX2" fmla="*/ 27214 w 27214"/>
                  <a:gd name="connsiteY2" fmla="*/ 65201 h 65200"/>
                  <a:gd name="connsiteX3" fmla="*/ 0 w 27214"/>
                  <a:gd name="connsiteY3" fmla="*/ 65201 h 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14" h="65200">
                    <a:moveTo>
                      <a:pt x="0" y="0"/>
                    </a:moveTo>
                    <a:lnTo>
                      <a:pt x="27214" y="0"/>
                    </a:lnTo>
                    <a:lnTo>
                      <a:pt x="27214" y="65201"/>
                    </a:lnTo>
                    <a:lnTo>
                      <a:pt x="0" y="65201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E20181A-CDC5-551C-FB41-5C07E2EBB8BC}"/>
                  </a:ext>
                </a:extLst>
              </p:cNvPr>
              <p:cNvSpPr/>
              <p:nvPr/>
            </p:nvSpPr>
            <p:spPr>
              <a:xfrm rot="18899881">
                <a:off x="10025435" y="4614682"/>
                <a:ext cx="27214" cy="65200"/>
              </a:xfrm>
              <a:custGeom>
                <a:avLst/>
                <a:gdLst>
                  <a:gd name="connsiteX0" fmla="*/ 0 w 27214"/>
                  <a:gd name="connsiteY0" fmla="*/ 0 h 65200"/>
                  <a:gd name="connsiteX1" fmla="*/ 27214 w 27214"/>
                  <a:gd name="connsiteY1" fmla="*/ 0 h 65200"/>
                  <a:gd name="connsiteX2" fmla="*/ 27214 w 27214"/>
                  <a:gd name="connsiteY2" fmla="*/ 65201 h 65200"/>
                  <a:gd name="connsiteX3" fmla="*/ 0 w 27214"/>
                  <a:gd name="connsiteY3" fmla="*/ 65201 h 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14" h="65200">
                    <a:moveTo>
                      <a:pt x="0" y="0"/>
                    </a:moveTo>
                    <a:lnTo>
                      <a:pt x="27214" y="0"/>
                    </a:lnTo>
                    <a:lnTo>
                      <a:pt x="27214" y="65201"/>
                    </a:lnTo>
                    <a:lnTo>
                      <a:pt x="0" y="65201"/>
                    </a:ln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5780360-8F6B-AC5E-2D09-A54D96D22918}"/>
                  </a:ext>
                </a:extLst>
              </p:cNvPr>
              <p:cNvSpPr/>
              <p:nvPr/>
            </p:nvSpPr>
            <p:spPr>
              <a:xfrm>
                <a:off x="10059122" y="4667267"/>
                <a:ext cx="163285" cy="156481"/>
              </a:xfrm>
              <a:custGeom>
                <a:avLst/>
                <a:gdLst>
                  <a:gd name="connsiteX0" fmla="*/ 81643 w 163285"/>
                  <a:gd name="connsiteY0" fmla="*/ 156482 h 156481"/>
                  <a:gd name="connsiteX1" fmla="*/ 163286 w 163285"/>
                  <a:gd name="connsiteY1" fmla="*/ 78241 h 156481"/>
                  <a:gd name="connsiteX2" fmla="*/ 81643 w 163285"/>
                  <a:gd name="connsiteY2" fmla="*/ 0 h 156481"/>
                  <a:gd name="connsiteX3" fmla="*/ 0 w 163285"/>
                  <a:gd name="connsiteY3" fmla="*/ 78241 h 156481"/>
                  <a:gd name="connsiteX4" fmla="*/ 81643 w 163285"/>
                  <a:gd name="connsiteY4" fmla="*/ 156482 h 156481"/>
                  <a:gd name="connsiteX5" fmla="*/ 81643 w 163285"/>
                  <a:gd name="connsiteY5" fmla="*/ 26080 h 156481"/>
                  <a:gd name="connsiteX6" fmla="*/ 136071 w 163285"/>
                  <a:gd name="connsiteY6" fmla="*/ 78241 h 156481"/>
                  <a:gd name="connsiteX7" fmla="*/ 81643 w 163285"/>
                  <a:gd name="connsiteY7" fmla="*/ 130402 h 156481"/>
                  <a:gd name="connsiteX8" fmla="*/ 27214 w 163285"/>
                  <a:gd name="connsiteY8" fmla="*/ 78241 h 156481"/>
                  <a:gd name="connsiteX9" fmla="*/ 81643 w 163285"/>
                  <a:gd name="connsiteY9" fmla="*/ 26028 h 15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85" h="156481">
                    <a:moveTo>
                      <a:pt x="81643" y="156482"/>
                    </a:moveTo>
                    <a:cubicBezTo>
                      <a:pt x="126733" y="156482"/>
                      <a:pt x="163286" y="121452"/>
                      <a:pt x="163286" y="78241"/>
                    </a:cubicBezTo>
                    <a:cubicBezTo>
                      <a:pt x="163286" y="35030"/>
                      <a:pt x="126733" y="0"/>
                      <a:pt x="81643" y="0"/>
                    </a:cubicBezTo>
                    <a:cubicBezTo>
                      <a:pt x="36553" y="0"/>
                      <a:pt x="0" y="35030"/>
                      <a:pt x="0" y="78241"/>
                    </a:cubicBezTo>
                    <a:cubicBezTo>
                      <a:pt x="0" y="121452"/>
                      <a:pt x="36553" y="156482"/>
                      <a:pt x="81643" y="156482"/>
                    </a:cubicBezTo>
                    <a:close/>
                    <a:moveTo>
                      <a:pt x="81643" y="26080"/>
                    </a:moveTo>
                    <a:cubicBezTo>
                      <a:pt x="111702" y="26080"/>
                      <a:pt x="136071" y="49434"/>
                      <a:pt x="136071" y="78241"/>
                    </a:cubicBezTo>
                    <a:cubicBezTo>
                      <a:pt x="136071" y="107048"/>
                      <a:pt x="111702" y="130402"/>
                      <a:pt x="81643" y="130402"/>
                    </a:cubicBezTo>
                    <a:cubicBezTo>
                      <a:pt x="51583" y="130402"/>
                      <a:pt x="27214" y="107048"/>
                      <a:pt x="27214" y="78241"/>
                    </a:cubicBezTo>
                    <a:cubicBezTo>
                      <a:pt x="27221" y="49427"/>
                      <a:pt x="51577" y="26065"/>
                      <a:pt x="81643" y="26028"/>
                    </a:cubicBezTo>
                    <a:close/>
                  </a:path>
                </a:pathLst>
              </a:custGeom>
              <a:solidFill>
                <a:srgbClr val="EBD346"/>
              </a:solidFill>
              <a:ln w="13593" cap="flat">
                <a:solidFill>
                  <a:srgbClr val="EBD34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BAC07E1-9914-1659-E092-77B2F759970E}"/>
                  </a:ext>
                </a:extLst>
              </p:cNvPr>
              <p:cNvSpPr/>
              <p:nvPr/>
            </p:nvSpPr>
            <p:spPr>
              <a:xfrm>
                <a:off x="9930942" y="5359335"/>
                <a:ext cx="799718" cy="273113"/>
              </a:xfrm>
              <a:custGeom>
                <a:avLst/>
                <a:gdLst>
                  <a:gd name="connsiteX0" fmla="*/ 0 w 799718"/>
                  <a:gd name="connsiteY0" fmla="*/ 273113 h 273113"/>
                  <a:gd name="connsiteX1" fmla="*/ 57585 w 799718"/>
                  <a:gd name="connsiteY1" fmla="*/ 273113 h 273113"/>
                  <a:gd name="connsiteX2" fmla="*/ 80908 w 799718"/>
                  <a:gd name="connsiteY2" fmla="*/ 261129 h 273113"/>
                  <a:gd name="connsiteX3" fmla="*/ 799719 w 799718"/>
                  <a:gd name="connsiteY3" fmla="*/ 26406 h 273113"/>
                  <a:gd name="connsiteX4" fmla="*/ 799719 w 799718"/>
                  <a:gd name="connsiteY4" fmla="*/ 0 h 273113"/>
                  <a:gd name="connsiteX5" fmla="*/ 68049 w 799718"/>
                  <a:gd name="connsiteY5" fmla="*/ 238140 h 27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18" h="273113">
                    <a:moveTo>
                      <a:pt x="0" y="273113"/>
                    </a:moveTo>
                    <a:lnTo>
                      <a:pt x="57585" y="273113"/>
                    </a:lnTo>
                    <a:lnTo>
                      <a:pt x="80908" y="261129"/>
                    </a:lnTo>
                    <a:cubicBezTo>
                      <a:pt x="305434" y="145587"/>
                      <a:pt x="548290" y="66284"/>
                      <a:pt x="799719" y="26406"/>
                    </a:cubicBezTo>
                    <a:lnTo>
                      <a:pt x="799719" y="0"/>
                    </a:lnTo>
                    <a:cubicBezTo>
                      <a:pt x="543778" y="40106"/>
                      <a:pt x="296540" y="120576"/>
                      <a:pt x="68049" y="23814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2837398-77B6-7C7E-0D89-8E1F39E9961F}"/>
                  </a:ext>
                </a:extLst>
              </p:cNvPr>
              <p:cNvSpPr/>
              <p:nvPr/>
            </p:nvSpPr>
            <p:spPr>
              <a:xfrm>
                <a:off x="10247771" y="5494705"/>
                <a:ext cx="482849" cy="137743"/>
              </a:xfrm>
              <a:custGeom>
                <a:avLst/>
                <a:gdLst>
                  <a:gd name="connsiteX0" fmla="*/ 0 w 482849"/>
                  <a:gd name="connsiteY0" fmla="*/ 137743 h 137743"/>
                  <a:gd name="connsiteX1" fmla="*/ 78690 w 482849"/>
                  <a:gd name="connsiteY1" fmla="*/ 137743 h 137743"/>
                  <a:gd name="connsiteX2" fmla="*/ 185302 w 482849"/>
                  <a:gd name="connsiteY2" fmla="*/ 100109 h 137743"/>
                  <a:gd name="connsiteX3" fmla="*/ 482849 w 482849"/>
                  <a:gd name="connsiteY3" fmla="*/ 26576 h 137743"/>
                  <a:gd name="connsiteX4" fmla="*/ 482849 w 482849"/>
                  <a:gd name="connsiteY4" fmla="*/ 0 h 137743"/>
                  <a:gd name="connsiteX5" fmla="*/ 176321 w 482849"/>
                  <a:gd name="connsiteY5" fmla="*/ 75490 h 1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849" h="137743">
                    <a:moveTo>
                      <a:pt x="0" y="137743"/>
                    </a:moveTo>
                    <a:lnTo>
                      <a:pt x="78690" y="137743"/>
                    </a:lnTo>
                    <a:lnTo>
                      <a:pt x="185302" y="100109"/>
                    </a:lnTo>
                    <a:cubicBezTo>
                      <a:pt x="282706" y="69409"/>
                      <a:pt x="382101" y="44845"/>
                      <a:pt x="482849" y="26576"/>
                    </a:cubicBezTo>
                    <a:lnTo>
                      <a:pt x="482849" y="0"/>
                    </a:lnTo>
                    <a:cubicBezTo>
                      <a:pt x="379039" y="18617"/>
                      <a:pt x="276636" y="43837"/>
                      <a:pt x="176321" y="7549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4D41A4E-38B7-823A-09DF-FE7252422D58}"/>
                  </a:ext>
                </a:extLst>
              </p:cNvPr>
              <p:cNvSpPr/>
              <p:nvPr/>
            </p:nvSpPr>
            <p:spPr>
              <a:xfrm>
                <a:off x="9663712" y="4971155"/>
                <a:ext cx="1066962" cy="661292"/>
              </a:xfrm>
              <a:custGeom>
                <a:avLst/>
                <a:gdLst>
                  <a:gd name="connsiteX0" fmla="*/ 914481 w 1066962"/>
                  <a:gd name="connsiteY0" fmla="*/ 275304 h 661292"/>
                  <a:gd name="connsiteX1" fmla="*/ 889988 w 1066962"/>
                  <a:gd name="connsiteY1" fmla="*/ 280233 h 661292"/>
                  <a:gd name="connsiteX2" fmla="*/ 889988 w 1066962"/>
                  <a:gd name="connsiteY2" fmla="*/ 217588 h 661292"/>
                  <a:gd name="connsiteX3" fmla="*/ 959643 w 1066962"/>
                  <a:gd name="connsiteY3" fmla="*/ 193373 h 661292"/>
                  <a:gd name="connsiteX4" fmla="*/ 984776 w 1066962"/>
                  <a:gd name="connsiteY4" fmla="*/ 113032 h 661292"/>
                  <a:gd name="connsiteX5" fmla="*/ 983646 w 1066962"/>
                  <a:gd name="connsiteY5" fmla="*/ 102952 h 661292"/>
                  <a:gd name="connsiteX6" fmla="*/ 973182 w 1066962"/>
                  <a:gd name="connsiteY6" fmla="*/ 101505 h 661292"/>
                  <a:gd name="connsiteX7" fmla="*/ 924659 w 1066962"/>
                  <a:gd name="connsiteY7" fmla="*/ 104321 h 661292"/>
                  <a:gd name="connsiteX8" fmla="*/ 928347 w 1066962"/>
                  <a:gd name="connsiteY8" fmla="*/ 85165 h 661292"/>
                  <a:gd name="connsiteX9" fmla="*/ 886165 w 1066962"/>
                  <a:gd name="connsiteY9" fmla="*/ 7981 h 661292"/>
                  <a:gd name="connsiteX10" fmla="*/ 877007 w 1066962"/>
                  <a:gd name="connsiteY10" fmla="*/ 0 h 661292"/>
                  <a:gd name="connsiteX11" fmla="*/ 867850 w 1066962"/>
                  <a:gd name="connsiteY11" fmla="*/ 7981 h 661292"/>
                  <a:gd name="connsiteX12" fmla="*/ 825667 w 1066962"/>
                  <a:gd name="connsiteY12" fmla="*/ 86104 h 661292"/>
                  <a:gd name="connsiteX13" fmla="*/ 828892 w 1066962"/>
                  <a:gd name="connsiteY13" fmla="*/ 104165 h 661292"/>
                  <a:gd name="connsiteX14" fmla="*/ 779771 w 1066962"/>
                  <a:gd name="connsiteY14" fmla="*/ 101348 h 661292"/>
                  <a:gd name="connsiteX15" fmla="*/ 769320 w 1066962"/>
                  <a:gd name="connsiteY15" fmla="*/ 102809 h 661292"/>
                  <a:gd name="connsiteX16" fmla="*/ 768205 w 1066962"/>
                  <a:gd name="connsiteY16" fmla="*/ 112863 h 661292"/>
                  <a:gd name="connsiteX17" fmla="*/ 793310 w 1066962"/>
                  <a:gd name="connsiteY17" fmla="*/ 193203 h 661292"/>
                  <a:gd name="connsiteX18" fmla="*/ 862706 w 1066962"/>
                  <a:gd name="connsiteY18" fmla="*/ 217327 h 661292"/>
                  <a:gd name="connsiteX19" fmla="*/ 862706 w 1066962"/>
                  <a:gd name="connsiteY19" fmla="*/ 286284 h 661292"/>
                  <a:gd name="connsiteX20" fmla="*/ 11035 w 1066962"/>
                  <a:gd name="connsiteY20" fmla="*/ 653651 h 661292"/>
                  <a:gd name="connsiteX21" fmla="*/ 0 w 1066962"/>
                  <a:gd name="connsiteY21" fmla="*/ 661293 h 661292"/>
                  <a:gd name="connsiteX22" fmla="*/ 47434 w 1066962"/>
                  <a:gd name="connsiteY22" fmla="*/ 661293 h 661292"/>
                  <a:gd name="connsiteX23" fmla="*/ 892900 w 1066962"/>
                  <a:gd name="connsiteY23" fmla="*/ 306327 h 661292"/>
                  <a:gd name="connsiteX24" fmla="*/ 920114 w 1066962"/>
                  <a:gd name="connsiteY24" fmla="*/ 300850 h 661292"/>
                  <a:gd name="connsiteX25" fmla="*/ 1066963 w 1066962"/>
                  <a:gd name="connsiteY25" fmla="*/ 276073 h 661292"/>
                  <a:gd name="connsiteX26" fmla="*/ 1066963 w 1066962"/>
                  <a:gd name="connsiteY26" fmla="*/ 249732 h 661292"/>
                  <a:gd name="connsiteX27" fmla="*/ 914481 w 1066962"/>
                  <a:gd name="connsiteY27" fmla="*/ 275304 h 661292"/>
                  <a:gd name="connsiteX28" fmla="*/ 958024 w 1066962"/>
                  <a:gd name="connsiteY28" fmla="*/ 126646 h 661292"/>
                  <a:gd name="connsiteX29" fmla="*/ 940825 w 1066962"/>
                  <a:gd name="connsiteY29" fmla="*/ 174569 h 661292"/>
                  <a:gd name="connsiteX30" fmla="*/ 895445 w 1066962"/>
                  <a:gd name="connsiteY30" fmla="*/ 190999 h 661292"/>
                  <a:gd name="connsiteX31" fmla="*/ 896071 w 1066962"/>
                  <a:gd name="connsiteY31" fmla="*/ 157525 h 661292"/>
                  <a:gd name="connsiteX32" fmla="*/ 907405 w 1066962"/>
                  <a:gd name="connsiteY32" fmla="*/ 141303 h 661292"/>
                  <a:gd name="connsiteX33" fmla="*/ 956568 w 1066962"/>
                  <a:gd name="connsiteY33" fmla="*/ 126646 h 661292"/>
                  <a:gd name="connsiteX34" fmla="*/ 877062 w 1066962"/>
                  <a:gd name="connsiteY34" fmla="*/ 36486 h 661292"/>
                  <a:gd name="connsiteX35" fmla="*/ 901241 w 1066962"/>
                  <a:gd name="connsiteY35" fmla="*/ 84174 h 661292"/>
                  <a:gd name="connsiteX36" fmla="*/ 880831 w 1066962"/>
                  <a:gd name="connsiteY36" fmla="*/ 126424 h 661292"/>
                  <a:gd name="connsiteX37" fmla="*/ 872041 w 1066962"/>
                  <a:gd name="connsiteY37" fmla="*/ 125303 h 661292"/>
                  <a:gd name="connsiteX38" fmla="*/ 852855 w 1066962"/>
                  <a:gd name="connsiteY38" fmla="*/ 85152 h 661292"/>
                  <a:gd name="connsiteX39" fmla="*/ 877062 w 1066962"/>
                  <a:gd name="connsiteY39" fmla="*/ 36486 h 661292"/>
                  <a:gd name="connsiteX40" fmla="*/ 858610 w 1066962"/>
                  <a:gd name="connsiteY40" fmla="*/ 190869 h 661292"/>
                  <a:gd name="connsiteX41" fmla="*/ 812237 w 1066962"/>
                  <a:gd name="connsiteY41" fmla="*/ 174399 h 661292"/>
                  <a:gd name="connsiteX42" fmla="*/ 795051 w 1066962"/>
                  <a:gd name="connsiteY42" fmla="*/ 126490 h 661292"/>
                  <a:gd name="connsiteX43" fmla="*/ 845493 w 1066962"/>
                  <a:gd name="connsiteY43" fmla="*/ 140834 h 661292"/>
                  <a:gd name="connsiteX44" fmla="*/ 857413 w 1066962"/>
                  <a:gd name="connsiteY44" fmla="*/ 158203 h 661292"/>
                  <a:gd name="connsiteX45" fmla="*/ 858610 w 1066962"/>
                  <a:gd name="connsiteY45" fmla="*/ 190869 h 66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6962" h="661292">
                    <a:moveTo>
                      <a:pt x="914481" y="275304"/>
                    </a:moveTo>
                    <a:lnTo>
                      <a:pt x="889988" y="280233"/>
                    </a:lnTo>
                    <a:lnTo>
                      <a:pt x="889988" y="217588"/>
                    </a:lnTo>
                    <a:cubicBezTo>
                      <a:pt x="915404" y="217341"/>
                      <a:pt x="939973" y="208799"/>
                      <a:pt x="959643" y="193373"/>
                    </a:cubicBezTo>
                    <a:cubicBezTo>
                      <a:pt x="990178" y="165258"/>
                      <a:pt x="985007" y="115132"/>
                      <a:pt x="984776" y="113032"/>
                    </a:cubicBezTo>
                    <a:lnTo>
                      <a:pt x="983646" y="102952"/>
                    </a:lnTo>
                    <a:lnTo>
                      <a:pt x="973182" y="101505"/>
                    </a:lnTo>
                    <a:cubicBezTo>
                      <a:pt x="956961" y="99688"/>
                      <a:pt x="940533" y="100641"/>
                      <a:pt x="924659" y="104321"/>
                    </a:cubicBezTo>
                    <a:cubicBezTo>
                      <a:pt x="926577" y="98075"/>
                      <a:pt x="927812" y="91655"/>
                      <a:pt x="928347" y="85165"/>
                    </a:cubicBezTo>
                    <a:cubicBezTo>
                      <a:pt x="928347" y="45223"/>
                      <a:pt x="887866" y="9532"/>
                      <a:pt x="886165" y="7981"/>
                    </a:cubicBezTo>
                    <a:lnTo>
                      <a:pt x="877007" y="0"/>
                    </a:lnTo>
                    <a:lnTo>
                      <a:pt x="867850" y="7981"/>
                    </a:lnTo>
                    <a:cubicBezTo>
                      <a:pt x="866121" y="9480"/>
                      <a:pt x="825667" y="45223"/>
                      <a:pt x="825667" y="86104"/>
                    </a:cubicBezTo>
                    <a:cubicBezTo>
                      <a:pt x="826146" y="92208"/>
                      <a:pt x="827225" y="98255"/>
                      <a:pt x="828892" y="104165"/>
                    </a:cubicBezTo>
                    <a:cubicBezTo>
                      <a:pt x="812828" y="100411"/>
                      <a:pt x="796189" y="99456"/>
                      <a:pt x="779771" y="101348"/>
                    </a:cubicBezTo>
                    <a:lnTo>
                      <a:pt x="769320" y="102809"/>
                    </a:lnTo>
                    <a:lnTo>
                      <a:pt x="768205" y="112863"/>
                    </a:lnTo>
                    <a:cubicBezTo>
                      <a:pt x="767973" y="114988"/>
                      <a:pt x="762762" y="165089"/>
                      <a:pt x="793310" y="193203"/>
                    </a:cubicBezTo>
                    <a:cubicBezTo>
                      <a:pt x="812898" y="208585"/>
                      <a:pt x="837382" y="217095"/>
                      <a:pt x="862706" y="217327"/>
                    </a:cubicBezTo>
                    <a:lnTo>
                      <a:pt x="862706" y="286284"/>
                    </a:lnTo>
                    <a:cubicBezTo>
                      <a:pt x="556362" y="353854"/>
                      <a:pt x="266943" y="478694"/>
                      <a:pt x="11035" y="653651"/>
                    </a:cubicBezTo>
                    <a:lnTo>
                      <a:pt x="0" y="661293"/>
                    </a:lnTo>
                    <a:lnTo>
                      <a:pt x="47434" y="661293"/>
                    </a:lnTo>
                    <a:cubicBezTo>
                      <a:pt x="302153" y="490835"/>
                      <a:pt x="589461" y="370210"/>
                      <a:pt x="892900" y="306327"/>
                    </a:cubicBezTo>
                    <a:lnTo>
                      <a:pt x="920114" y="300850"/>
                    </a:lnTo>
                    <a:cubicBezTo>
                      <a:pt x="970461" y="290809"/>
                      <a:pt x="1019664" y="282593"/>
                      <a:pt x="1066963" y="276073"/>
                    </a:cubicBezTo>
                    <a:lnTo>
                      <a:pt x="1066963" y="249732"/>
                    </a:lnTo>
                    <a:cubicBezTo>
                      <a:pt x="1017895" y="256370"/>
                      <a:pt x="966814" y="264872"/>
                      <a:pt x="914481" y="275304"/>
                    </a:cubicBezTo>
                    <a:close/>
                    <a:moveTo>
                      <a:pt x="958024" y="126646"/>
                    </a:moveTo>
                    <a:cubicBezTo>
                      <a:pt x="958661" y="144107"/>
                      <a:pt x="952533" y="161176"/>
                      <a:pt x="940825" y="174569"/>
                    </a:cubicBezTo>
                    <a:cubicBezTo>
                      <a:pt x="927839" y="184418"/>
                      <a:pt x="911982" y="190160"/>
                      <a:pt x="895445" y="190999"/>
                    </a:cubicBezTo>
                    <a:cubicBezTo>
                      <a:pt x="894000" y="179870"/>
                      <a:pt x="894211" y="168599"/>
                      <a:pt x="896071" y="157525"/>
                    </a:cubicBezTo>
                    <a:cubicBezTo>
                      <a:pt x="898544" y="151378"/>
                      <a:pt x="902417" y="145836"/>
                      <a:pt x="907405" y="141303"/>
                    </a:cubicBezTo>
                    <a:cubicBezTo>
                      <a:pt x="921385" y="130846"/>
                      <a:pt x="938865" y="125634"/>
                      <a:pt x="956568" y="126646"/>
                    </a:cubicBezTo>
                    <a:close/>
                    <a:moveTo>
                      <a:pt x="877062" y="36486"/>
                    </a:moveTo>
                    <a:cubicBezTo>
                      <a:pt x="890244" y="49490"/>
                      <a:pt x="898720" y="66206"/>
                      <a:pt x="901241" y="84174"/>
                    </a:cubicBezTo>
                    <a:cubicBezTo>
                      <a:pt x="899698" y="100085"/>
                      <a:pt x="892492" y="115003"/>
                      <a:pt x="880831" y="126424"/>
                    </a:cubicBezTo>
                    <a:cubicBezTo>
                      <a:pt x="877851" y="126930"/>
                      <a:pt x="874780" y="126539"/>
                      <a:pt x="872041" y="125303"/>
                    </a:cubicBezTo>
                    <a:cubicBezTo>
                      <a:pt x="860597" y="114713"/>
                      <a:pt x="853744" y="100374"/>
                      <a:pt x="852855" y="85152"/>
                    </a:cubicBezTo>
                    <a:cubicBezTo>
                      <a:pt x="855210" y="66845"/>
                      <a:pt x="863705" y="49768"/>
                      <a:pt x="877062" y="36486"/>
                    </a:cubicBezTo>
                    <a:close/>
                    <a:moveTo>
                      <a:pt x="858610" y="190869"/>
                    </a:moveTo>
                    <a:cubicBezTo>
                      <a:pt x="841736" y="190161"/>
                      <a:pt x="825518" y="184401"/>
                      <a:pt x="812237" y="174399"/>
                    </a:cubicBezTo>
                    <a:cubicBezTo>
                      <a:pt x="800550" y="161000"/>
                      <a:pt x="794431" y="143943"/>
                      <a:pt x="795051" y="126490"/>
                    </a:cubicBezTo>
                    <a:cubicBezTo>
                      <a:pt x="813132" y="125170"/>
                      <a:pt x="831089" y="130277"/>
                      <a:pt x="845493" y="140834"/>
                    </a:cubicBezTo>
                    <a:cubicBezTo>
                      <a:pt x="850556" y="145865"/>
                      <a:pt x="854599" y="151755"/>
                      <a:pt x="857413" y="158203"/>
                    </a:cubicBezTo>
                    <a:cubicBezTo>
                      <a:pt x="860417" y="168860"/>
                      <a:pt x="860827" y="180036"/>
                      <a:pt x="858610" y="190869"/>
                    </a:cubicBezTo>
                    <a:close/>
                  </a:path>
                </a:pathLst>
              </a:custGeom>
              <a:solidFill>
                <a:srgbClr val="92D050"/>
              </a:solidFill>
              <a:ln w="1359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AE2DA-9132-8F3F-C11D-F99D3F046B1C}"/>
              </a:ext>
            </a:extLst>
          </p:cNvPr>
          <p:cNvGrpSpPr/>
          <p:nvPr/>
        </p:nvGrpSpPr>
        <p:grpSpPr>
          <a:xfrm>
            <a:off x="7830918" y="2212716"/>
            <a:ext cx="1038665" cy="1038665"/>
            <a:chOff x="6240570" y="4786336"/>
            <a:chExt cx="1554480" cy="1554480"/>
          </a:xfrm>
        </p:grpSpPr>
        <p:sp>
          <p:nvSpPr>
            <p:cNvPr id="20" name="Flowchart: Connector 558">
              <a:extLst>
                <a:ext uri="{FF2B5EF4-FFF2-40B4-BE49-F238E27FC236}">
                  <a16:creationId xmlns:a16="http://schemas.microsoft.com/office/drawing/2014/main" id="{47E9D193-011E-4F17-FF5F-CA43BECC27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0570" y="4786336"/>
              <a:ext cx="1554480" cy="1554480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C756E3-CCDF-5B2D-4B2E-B59E63ABFDDD}"/>
                </a:ext>
              </a:extLst>
            </p:cNvPr>
            <p:cNvGrpSpPr/>
            <p:nvPr/>
          </p:nvGrpSpPr>
          <p:grpSpPr>
            <a:xfrm>
              <a:off x="6505860" y="5108349"/>
              <a:ext cx="1044687" cy="698005"/>
              <a:chOff x="6505860" y="5108349"/>
              <a:chExt cx="1044687" cy="698005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6F101AA-F31A-50A0-E407-14BE4FE025D5}"/>
                  </a:ext>
                </a:extLst>
              </p:cNvPr>
              <p:cNvSpPr/>
              <p:nvPr/>
            </p:nvSpPr>
            <p:spPr>
              <a:xfrm>
                <a:off x="6505860" y="5540942"/>
                <a:ext cx="1044687" cy="52711"/>
              </a:xfrm>
              <a:custGeom>
                <a:avLst/>
                <a:gdLst>
                  <a:gd name="connsiteX0" fmla="*/ 914127 w 1044687"/>
                  <a:gd name="connsiteY0" fmla="*/ 49 h 52711"/>
                  <a:gd name="connsiteX1" fmla="*/ 844334 w 1044687"/>
                  <a:gd name="connsiteY1" fmla="*/ 14084 h 52711"/>
                  <a:gd name="connsiteX2" fmla="*/ 722861 w 1044687"/>
                  <a:gd name="connsiteY2" fmla="*/ 14084 h 52711"/>
                  <a:gd name="connsiteX3" fmla="*/ 653068 w 1044687"/>
                  <a:gd name="connsiteY3" fmla="*/ 49 h 52711"/>
                  <a:gd name="connsiteX4" fmla="*/ 583250 w 1044687"/>
                  <a:gd name="connsiteY4" fmla="*/ 14084 h 52711"/>
                  <a:gd name="connsiteX5" fmla="*/ 522495 w 1044687"/>
                  <a:gd name="connsiteY5" fmla="*/ 26356 h 52711"/>
                  <a:gd name="connsiteX6" fmla="*/ 461727 w 1044687"/>
                  <a:gd name="connsiteY6" fmla="*/ 14084 h 52711"/>
                  <a:gd name="connsiteX7" fmla="*/ 391884 w 1044687"/>
                  <a:gd name="connsiteY7" fmla="*/ 49 h 52711"/>
                  <a:gd name="connsiteX8" fmla="*/ 322066 w 1044687"/>
                  <a:gd name="connsiteY8" fmla="*/ 14084 h 52711"/>
                  <a:gd name="connsiteX9" fmla="*/ 261323 w 1044687"/>
                  <a:gd name="connsiteY9" fmla="*/ 26356 h 52711"/>
                  <a:gd name="connsiteX10" fmla="*/ 200517 w 1044687"/>
                  <a:gd name="connsiteY10" fmla="*/ 14070 h 52711"/>
                  <a:gd name="connsiteX11" fmla="*/ 130661 w 1044687"/>
                  <a:gd name="connsiteY11" fmla="*/ 49 h 52711"/>
                  <a:gd name="connsiteX12" fmla="*/ 60806 w 1044687"/>
                  <a:gd name="connsiteY12" fmla="*/ 14070 h 52711"/>
                  <a:gd name="connsiteX13" fmla="*/ 0 w 1044687"/>
                  <a:gd name="connsiteY13" fmla="*/ 26356 h 52711"/>
                  <a:gd name="connsiteX14" fmla="*/ 0 w 1044687"/>
                  <a:gd name="connsiteY14" fmla="*/ 52663 h 52711"/>
                  <a:gd name="connsiteX15" fmla="*/ 69856 w 1044687"/>
                  <a:gd name="connsiteY15" fmla="*/ 38641 h 52711"/>
                  <a:gd name="connsiteX16" fmla="*/ 130661 w 1044687"/>
                  <a:gd name="connsiteY16" fmla="*/ 26356 h 52711"/>
                  <a:gd name="connsiteX17" fmla="*/ 191467 w 1044687"/>
                  <a:gd name="connsiteY17" fmla="*/ 38641 h 52711"/>
                  <a:gd name="connsiteX18" fmla="*/ 261323 w 1044687"/>
                  <a:gd name="connsiteY18" fmla="*/ 52663 h 52711"/>
                  <a:gd name="connsiteX19" fmla="*/ 331128 w 1044687"/>
                  <a:gd name="connsiteY19" fmla="*/ 38628 h 52711"/>
                  <a:gd name="connsiteX20" fmla="*/ 391884 w 1044687"/>
                  <a:gd name="connsiteY20" fmla="*/ 26356 h 52711"/>
                  <a:gd name="connsiteX21" fmla="*/ 452664 w 1044687"/>
                  <a:gd name="connsiteY21" fmla="*/ 38628 h 52711"/>
                  <a:gd name="connsiteX22" fmla="*/ 522495 w 1044687"/>
                  <a:gd name="connsiteY22" fmla="*/ 52663 h 52711"/>
                  <a:gd name="connsiteX23" fmla="*/ 592313 w 1044687"/>
                  <a:gd name="connsiteY23" fmla="*/ 38628 h 52711"/>
                  <a:gd name="connsiteX24" fmla="*/ 713798 w 1044687"/>
                  <a:gd name="connsiteY24" fmla="*/ 38628 h 52711"/>
                  <a:gd name="connsiteX25" fmla="*/ 853384 w 1044687"/>
                  <a:gd name="connsiteY25" fmla="*/ 38628 h 52711"/>
                  <a:gd name="connsiteX26" fmla="*/ 974882 w 1044687"/>
                  <a:gd name="connsiteY26" fmla="*/ 38628 h 52711"/>
                  <a:gd name="connsiteX27" fmla="*/ 1044687 w 1044687"/>
                  <a:gd name="connsiteY27" fmla="*/ 52663 h 52711"/>
                  <a:gd name="connsiteX28" fmla="*/ 1044687 w 1044687"/>
                  <a:gd name="connsiteY28" fmla="*/ 26356 h 52711"/>
                  <a:gd name="connsiteX29" fmla="*/ 983932 w 1044687"/>
                  <a:gd name="connsiteY29" fmla="*/ 14084 h 52711"/>
                  <a:gd name="connsiteX30" fmla="*/ 914127 w 1044687"/>
                  <a:gd name="connsiteY30" fmla="*/ 49 h 5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44687" h="52711">
                    <a:moveTo>
                      <a:pt x="914127" y="49"/>
                    </a:moveTo>
                    <a:cubicBezTo>
                      <a:pt x="890169" y="-542"/>
                      <a:pt x="866371" y="4245"/>
                      <a:pt x="844334" y="14084"/>
                    </a:cubicBezTo>
                    <a:cubicBezTo>
                      <a:pt x="805357" y="30447"/>
                      <a:pt x="761838" y="30447"/>
                      <a:pt x="722861" y="14084"/>
                    </a:cubicBezTo>
                    <a:cubicBezTo>
                      <a:pt x="700824" y="4245"/>
                      <a:pt x="677025" y="-541"/>
                      <a:pt x="653068" y="49"/>
                    </a:cubicBezTo>
                    <a:cubicBezTo>
                      <a:pt x="629103" y="-541"/>
                      <a:pt x="605296" y="4245"/>
                      <a:pt x="583250" y="14084"/>
                    </a:cubicBezTo>
                    <a:cubicBezTo>
                      <a:pt x="564085" y="22711"/>
                      <a:pt x="543357" y="26898"/>
                      <a:pt x="522495" y="26356"/>
                    </a:cubicBezTo>
                    <a:cubicBezTo>
                      <a:pt x="501629" y="26899"/>
                      <a:pt x="480897" y="22712"/>
                      <a:pt x="461727" y="14084"/>
                    </a:cubicBezTo>
                    <a:cubicBezTo>
                      <a:pt x="439672" y="4245"/>
                      <a:pt x="415857" y="-541"/>
                      <a:pt x="391884" y="49"/>
                    </a:cubicBezTo>
                    <a:cubicBezTo>
                      <a:pt x="367919" y="-539"/>
                      <a:pt x="344111" y="4246"/>
                      <a:pt x="322066" y="14084"/>
                    </a:cubicBezTo>
                    <a:cubicBezTo>
                      <a:pt x="302904" y="22711"/>
                      <a:pt x="282181" y="26898"/>
                      <a:pt x="261323" y="26356"/>
                    </a:cubicBezTo>
                    <a:cubicBezTo>
                      <a:pt x="240443" y="26902"/>
                      <a:pt x="219698" y="22710"/>
                      <a:pt x="200517" y="14070"/>
                    </a:cubicBezTo>
                    <a:cubicBezTo>
                      <a:pt x="178455" y="4245"/>
                      <a:pt x="154638" y="-537"/>
                      <a:pt x="130661" y="49"/>
                    </a:cubicBezTo>
                    <a:cubicBezTo>
                      <a:pt x="106686" y="-537"/>
                      <a:pt x="82868" y="4245"/>
                      <a:pt x="60806" y="14070"/>
                    </a:cubicBezTo>
                    <a:cubicBezTo>
                      <a:pt x="41625" y="22708"/>
                      <a:pt x="20880" y="26900"/>
                      <a:pt x="0" y="26356"/>
                    </a:cubicBezTo>
                    <a:lnTo>
                      <a:pt x="0" y="52663"/>
                    </a:lnTo>
                    <a:cubicBezTo>
                      <a:pt x="23976" y="53248"/>
                      <a:pt x="47794" y="48467"/>
                      <a:pt x="69856" y="38641"/>
                    </a:cubicBezTo>
                    <a:cubicBezTo>
                      <a:pt x="89036" y="30002"/>
                      <a:pt x="109782" y="25810"/>
                      <a:pt x="130661" y="26356"/>
                    </a:cubicBezTo>
                    <a:cubicBezTo>
                      <a:pt x="151541" y="25811"/>
                      <a:pt x="172287" y="30003"/>
                      <a:pt x="191467" y="38641"/>
                    </a:cubicBezTo>
                    <a:cubicBezTo>
                      <a:pt x="213529" y="48468"/>
                      <a:pt x="237347" y="53250"/>
                      <a:pt x="261323" y="52663"/>
                    </a:cubicBezTo>
                    <a:cubicBezTo>
                      <a:pt x="285284" y="53252"/>
                      <a:pt x="309086" y="48466"/>
                      <a:pt x="331128" y="38628"/>
                    </a:cubicBezTo>
                    <a:cubicBezTo>
                      <a:pt x="350294" y="30001"/>
                      <a:pt x="371021" y="25814"/>
                      <a:pt x="391884" y="26356"/>
                    </a:cubicBezTo>
                    <a:cubicBezTo>
                      <a:pt x="412753" y="25814"/>
                      <a:pt x="433489" y="30001"/>
                      <a:pt x="452664" y="38628"/>
                    </a:cubicBezTo>
                    <a:cubicBezTo>
                      <a:pt x="474715" y="48466"/>
                      <a:pt x="498526" y="53251"/>
                      <a:pt x="522495" y="52663"/>
                    </a:cubicBezTo>
                    <a:cubicBezTo>
                      <a:pt x="546460" y="53251"/>
                      <a:pt x="570267" y="48466"/>
                      <a:pt x="592313" y="38628"/>
                    </a:cubicBezTo>
                    <a:cubicBezTo>
                      <a:pt x="631295" y="22265"/>
                      <a:pt x="674816" y="22265"/>
                      <a:pt x="713798" y="38628"/>
                    </a:cubicBezTo>
                    <a:cubicBezTo>
                      <a:pt x="758604" y="57340"/>
                      <a:pt x="808578" y="57340"/>
                      <a:pt x="853384" y="38628"/>
                    </a:cubicBezTo>
                    <a:cubicBezTo>
                      <a:pt x="892369" y="22264"/>
                      <a:pt x="935896" y="22264"/>
                      <a:pt x="974882" y="38628"/>
                    </a:cubicBezTo>
                    <a:cubicBezTo>
                      <a:pt x="996924" y="48466"/>
                      <a:pt x="1020726" y="53252"/>
                      <a:pt x="1044687" y="52663"/>
                    </a:cubicBezTo>
                    <a:lnTo>
                      <a:pt x="1044687" y="26356"/>
                    </a:lnTo>
                    <a:cubicBezTo>
                      <a:pt x="1023825" y="26898"/>
                      <a:pt x="1003097" y="22711"/>
                      <a:pt x="983932" y="14084"/>
                    </a:cubicBezTo>
                    <a:cubicBezTo>
                      <a:pt x="961890" y="4246"/>
                      <a:pt x="938088" y="-541"/>
                      <a:pt x="914127" y="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7742A9C-3CE1-41AD-523A-939E4034197B}"/>
                  </a:ext>
                </a:extLst>
              </p:cNvPr>
              <p:cNvSpPr/>
              <p:nvPr/>
            </p:nvSpPr>
            <p:spPr>
              <a:xfrm>
                <a:off x="6505860" y="5435713"/>
                <a:ext cx="1044687" cy="52711"/>
              </a:xfrm>
              <a:custGeom>
                <a:avLst/>
                <a:gdLst>
                  <a:gd name="connsiteX0" fmla="*/ 983932 w 1044687"/>
                  <a:gd name="connsiteY0" fmla="*/ 14083 h 52711"/>
                  <a:gd name="connsiteX1" fmla="*/ 844334 w 1044687"/>
                  <a:gd name="connsiteY1" fmla="*/ 14083 h 52711"/>
                  <a:gd name="connsiteX2" fmla="*/ 722861 w 1044687"/>
                  <a:gd name="connsiteY2" fmla="*/ 14083 h 52711"/>
                  <a:gd name="connsiteX3" fmla="*/ 653068 w 1044687"/>
                  <a:gd name="connsiteY3" fmla="*/ 49 h 52711"/>
                  <a:gd name="connsiteX4" fmla="*/ 583250 w 1044687"/>
                  <a:gd name="connsiteY4" fmla="*/ 14083 h 52711"/>
                  <a:gd name="connsiteX5" fmla="*/ 522495 w 1044687"/>
                  <a:gd name="connsiteY5" fmla="*/ 26356 h 52711"/>
                  <a:gd name="connsiteX6" fmla="*/ 461727 w 1044687"/>
                  <a:gd name="connsiteY6" fmla="*/ 14083 h 52711"/>
                  <a:gd name="connsiteX7" fmla="*/ 391884 w 1044687"/>
                  <a:gd name="connsiteY7" fmla="*/ 49 h 52711"/>
                  <a:gd name="connsiteX8" fmla="*/ 322066 w 1044687"/>
                  <a:gd name="connsiteY8" fmla="*/ 14083 h 52711"/>
                  <a:gd name="connsiteX9" fmla="*/ 261323 w 1044687"/>
                  <a:gd name="connsiteY9" fmla="*/ 26356 h 52711"/>
                  <a:gd name="connsiteX10" fmla="*/ 200517 w 1044687"/>
                  <a:gd name="connsiteY10" fmla="*/ 14070 h 52711"/>
                  <a:gd name="connsiteX11" fmla="*/ 130662 w 1044687"/>
                  <a:gd name="connsiteY11" fmla="*/ 49 h 52711"/>
                  <a:gd name="connsiteX12" fmla="*/ 60806 w 1044687"/>
                  <a:gd name="connsiteY12" fmla="*/ 14070 h 52711"/>
                  <a:gd name="connsiteX13" fmla="*/ 0 w 1044687"/>
                  <a:gd name="connsiteY13" fmla="*/ 26356 h 52711"/>
                  <a:gd name="connsiteX14" fmla="*/ 0 w 1044687"/>
                  <a:gd name="connsiteY14" fmla="*/ 52663 h 52711"/>
                  <a:gd name="connsiteX15" fmla="*/ 69856 w 1044687"/>
                  <a:gd name="connsiteY15" fmla="*/ 38641 h 52711"/>
                  <a:gd name="connsiteX16" fmla="*/ 130662 w 1044687"/>
                  <a:gd name="connsiteY16" fmla="*/ 26356 h 52711"/>
                  <a:gd name="connsiteX17" fmla="*/ 191467 w 1044687"/>
                  <a:gd name="connsiteY17" fmla="*/ 38641 h 52711"/>
                  <a:gd name="connsiteX18" fmla="*/ 261323 w 1044687"/>
                  <a:gd name="connsiteY18" fmla="*/ 52663 h 52711"/>
                  <a:gd name="connsiteX19" fmla="*/ 331128 w 1044687"/>
                  <a:gd name="connsiteY19" fmla="*/ 38628 h 52711"/>
                  <a:gd name="connsiteX20" fmla="*/ 391884 w 1044687"/>
                  <a:gd name="connsiteY20" fmla="*/ 26356 h 52711"/>
                  <a:gd name="connsiteX21" fmla="*/ 452664 w 1044687"/>
                  <a:gd name="connsiteY21" fmla="*/ 38628 h 52711"/>
                  <a:gd name="connsiteX22" fmla="*/ 522495 w 1044687"/>
                  <a:gd name="connsiteY22" fmla="*/ 52663 h 52711"/>
                  <a:gd name="connsiteX23" fmla="*/ 592313 w 1044687"/>
                  <a:gd name="connsiteY23" fmla="*/ 38628 h 52711"/>
                  <a:gd name="connsiteX24" fmla="*/ 713798 w 1044687"/>
                  <a:gd name="connsiteY24" fmla="*/ 38628 h 52711"/>
                  <a:gd name="connsiteX25" fmla="*/ 853384 w 1044687"/>
                  <a:gd name="connsiteY25" fmla="*/ 38628 h 52711"/>
                  <a:gd name="connsiteX26" fmla="*/ 974882 w 1044687"/>
                  <a:gd name="connsiteY26" fmla="*/ 38628 h 52711"/>
                  <a:gd name="connsiteX27" fmla="*/ 1044687 w 1044687"/>
                  <a:gd name="connsiteY27" fmla="*/ 52663 h 52711"/>
                  <a:gd name="connsiteX28" fmla="*/ 1044687 w 1044687"/>
                  <a:gd name="connsiteY28" fmla="*/ 26356 h 52711"/>
                  <a:gd name="connsiteX29" fmla="*/ 983932 w 1044687"/>
                  <a:gd name="connsiteY29" fmla="*/ 14083 h 5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44687" h="52711">
                    <a:moveTo>
                      <a:pt x="983932" y="14083"/>
                    </a:moveTo>
                    <a:cubicBezTo>
                      <a:pt x="939122" y="-4630"/>
                      <a:pt x="889144" y="-4630"/>
                      <a:pt x="844334" y="14083"/>
                    </a:cubicBezTo>
                    <a:cubicBezTo>
                      <a:pt x="805357" y="30446"/>
                      <a:pt x="761838" y="30446"/>
                      <a:pt x="722861" y="14083"/>
                    </a:cubicBezTo>
                    <a:cubicBezTo>
                      <a:pt x="700824" y="4245"/>
                      <a:pt x="677024" y="-541"/>
                      <a:pt x="653068" y="49"/>
                    </a:cubicBezTo>
                    <a:cubicBezTo>
                      <a:pt x="629103" y="-541"/>
                      <a:pt x="605296" y="4245"/>
                      <a:pt x="583250" y="14083"/>
                    </a:cubicBezTo>
                    <a:cubicBezTo>
                      <a:pt x="564083" y="22711"/>
                      <a:pt x="543357" y="26898"/>
                      <a:pt x="522495" y="26356"/>
                    </a:cubicBezTo>
                    <a:cubicBezTo>
                      <a:pt x="501629" y="26899"/>
                      <a:pt x="480897" y="22712"/>
                      <a:pt x="461727" y="14083"/>
                    </a:cubicBezTo>
                    <a:cubicBezTo>
                      <a:pt x="439673" y="4245"/>
                      <a:pt x="415856" y="-541"/>
                      <a:pt x="391884" y="49"/>
                    </a:cubicBezTo>
                    <a:cubicBezTo>
                      <a:pt x="367919" y="-539"/>
                      <a:pt x="344111" y="4246"/>
                      <a:pt x="322066" y="14083"/>
                    </a:cubicBezTo>
                    <a:cubicBezTo>
                      <a:pt x="302904" y="22711"/>
                      <a:pt x="282182" y="26898"/>
                      <a:pt x="261323" y="26356"/>
                    </a:cubicBezTo>
                    <a:cubicBezTo>
                      <a:pt x="240443" y="26901"/>
                      <a:pt x="219698" y="22709"/>
                      <a:pt x="200517" y="14070"/>
                    </a:cubicBezTo>
                    <a:cubicBezTo>
                      <a:pt x="178455" y="4245"/>
                      <a:pt x="154637" y="-537"/>
                      <a:pt x="130662" y="49"/>
                    </a:cubicBezTo>
                    <a:cubicBezTo>
                      <a:pt x="106685" y="-537"/>
                      <a:pt x="82868" y="4245"/>
                      <a:pt x="60806" y="14070"/>
                    </a:cubicBezTo>
                    <a:cubicBezTo>
                      <a:pt x="41625" y="22708"/>
                      <a:pt x="20880" y="26900"/>
                      <a:pt x="0" y="26356"/>
                    </a:cubicBezTo>
                    <a:lnTo>
                      <a:pt x="0" y="52663"/>
                    </a:lnTo>
                    <a:cubicBezTo>
                      <a:pt x="23976" y="53248"/>
                      <a:pt x="47794" y="48467"/>
                      <a:pt x="69856" y="38641"/>
                    </a:cubicBezTo>
                    <a:cubicBezTo>
                      <a:pt x="89036" y="30002"/>
                      <a:pt x="109782" y="25810"/>
                      <a:pt x="130662" y="26356"/>
                    </a:cubicBezTo>
                    <a:cubicBezTo>
                      <a:pt x="151541" y="25811"/>
                      <a:pt x="172287" y="30003"/>
                      <a:pt x="191467" y="38641"/>
                    </a:cubicBezTo>
                    <a:cubicBezTo>
                      <a:pt x="213529" y="48468"/>
                      <a:pt x="237347" y="53249"/>
                      <a:pt x="261323" y="52663"/>
                    </a:cubicBezTo>
                    <a:cubicBezTo>
                      <a:pt x="285284" y="53252"/>
                      <a:pt x="309087" y="48465"/>
                      <a:pt x="331128" y="38628"/>
                    </a:cubicBezTo>
                    <a:cubicBezTo>
                      <a:pt x="350294" y="30000"/>
                      <a:pt x="371021" y="25814"/>
                      <a:pt x="391884" y="26356"/>
                    </a:cubicBezTo>
                    <a:cubicBezTo>
                      <a:pt x="412754" y="25814"/>
                      <a:pt x="433489" y="30000"/>
                      <a:pt x="452664" y="38628"/>
                    </a:cubicBezTo>
                    <a:cubicBezTo>
                      <a:pt x="474715" y="48465"/>
                      <a:pt x="498526" y="53251"/>
                      <a:pt x="522495" y="52663"/>
                    </a:cubicBezTo>
                    <a:cubicBezTo>
                      <a:pt x="546460" y="53251"/>
                      <a:pt x="570267" y="48465"/>
                      <a:pt x="592313" y="38628"/>
                    </a:cubicBezTo>
                    <a:cubicBezTo>
                      <a:pt x="631295" y="22265"/>
                      <a:pt x="674817" y="22265"/>
                      <a:pt x="713798" y="38628"/>
                    </a:cubicBezTo>
                    <a:cubicBezTo>
                      <a:pt x="758604" y="57340"/>
                      <a:pt x="808578" y="57340"/>
                      <a:pt x="853384" y="38628"/>
                    </a:cubicBezTo>
                    <a:cubicBezTo>
                      <a:pt x="892370" y="22264"/>
                      <a:pt x="935896" y="22264"/>
                      <a:pt x="974882" y="38628"/>
                    </a:cubicBezTo>
                    <a:cubicBezTo>
                      <a:pt x="996924" y="48465"/>
                      <a:pt x="1020726" y="53252"/>
                      <a:pt x="1044687" y="52663"/>
                    </a:cubicBezTo>
                    <a:lnTo>
                      <a:pt x="1044687" y="26356"/>
                    </a:lnTo>
                    <a:cubicBezTo>
                      <a:pt x="1023825" y="26898"/>
                      <a:pt x="1003098" y="22711"/>
                      <a:pt x="983932" y="140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55AD6F9-7814-A454-1D3B-ED0375A35D8F}"/>
                  </a:ext>
                </a:extLst>
              </p:cNvPr>
              <p:cNvSpPr/>
              <p:nvPr/>
            </p:nvSpPr>
            <p:spPr>
              <a:xfrm>
                <a:off x="6505860" y="5753643"/>
                <a:ext cx="1044687" cy="52711"/>
              </a:xfrm>
              <a:custGeom>
                <a:avLst/>
                <a:gdLst>
                  <a:gd name="connsiteX0" fmla="*/ 914127 w 1044687"/>
                  <a:gd name="connsiteY0" fmla="*/ 49 h 52711"/>
                  <a:gd name="connsiteX1" fmla="*/ 844334 w 1044687"/>
                  <a:gd name="connsiteY1" fmla="*/ 14084 h 52711"/>
                  <a:gd name="connsiteX2" fmla="*/ 722861 w 1044687"/>
                  <a:gd name="connsiteY2" fmla="*/ 14084 h 52711"/>
                  <a:gd name="connsiteX3" fmla="*/ 653068 w 1044687"/>
                  <a:gd name="connsiteY3" fmla="*/ 49 h 52711"/>
                  <a:gd name="connsiteX4" fmla="*/ 583250 w 1044687"/>
                  <a:gd name="connsiteY4" fmla="*/ 14084 h 52711"/>
                  <a:gd name="connsiteX5" fmla="*/ 522495 w 1044687"/>
                  <a:gd name="connsiteY5" fmla="*/ 26356 h 52711"/>
                  <a:gd name="connsiteX6" fmla="*/ 461727 w 1044687"/>
                  <a:gd name="connsiteY6" fmla="*/ 14084 h 52711"/>
                  <a:gd name="connsiteX7" fmla="*/ 391884 w 1044687"/>
                  <a:gd name="connsiteY7" fmla="*/ 49 h 52711"/>
                  <a:gd name="connsiteX8" fmla="*/ 322066 w 1044687"/>
                  <a:gd name="connsiteY8" fmla="*/ 14084 h 52711"/>
                  <a:gd name="connsiteX9" fmla="*/ 261323 w 1044687"/>
                  <a:gd name="connsiteY9" fmla="*/ 26356 h 52711"/>
                  <a:gd name="connsiteX10" fmla="*/ 200517 w 1044687"/>
                  <a:gd name="connsiteY10" fmla="*/ 14070 h 52711"/>
                  <a:gd name="connsiteX11" fmla="*/ 130661 w 1044687"/>
                  <a:gd name="connsiteY11" fmla="*/ 49 h 52711"/>
                  <a:gd name="connsiteX12" fmla="*/ 60806 w 1044687"/>
                  <a:gd name="connsiteY12" fmla="*/ 14070 h 52711"/>
                  <a:gd name="connsiteX13" fmla="*/ 0 w 1044687"/>
                  <a:gd name="connsiteY13" fmla="*/ 26356 h 52711"/>
                  <a:gd name="connsiteX14" fmla="*/ 0 w 1044687"/>
                  <a:gd name="connsiteY14" fmla="*/ 52663 h 52711"/>
                  <a:gd name="connsiteX15" fmla="*/ 69856 w 1044687"/>
                  <a:gd name="connsiteY15" fmla="*/ 38641 h 52711"/>
                  <a:gd name="connsiteX16" fmla="*/ 130661 w 1044687"/>
                  <a:gd name="connsiteY16" fmla="*/ 26356 h 52711"/>
                  <a:gd name="connsiteX17" fmla="*/ 191467 w 1044687"/>
                  <a:gd name="connsiteY17" fmla="*/ 38641 h 52711"/>
                  <a:gd name="connsiteX18" fmla="*/ 261323 w 1044687"/>
                  <a:gd name="connsiteY18" fmla="*/ 52663 h 52711"/>
                  <a:gd name="connsiteX19" fmla="*/ 331128 w 1044687"/>
                  <a:gd name="connsiteY19" fmla="*/ 38628 h 52711"/>
                  <a:gd name="connsiteX20" fmla="*/ 391884 w 1044687"/>
                  <a:gd name="connsiteY20" fmla="*/ 26356 h 52711"/>
                  <a:gd name="connsiteX21" fmla="*/ 452664 w 1044687"/>
                  <a:gd name="connsiteY21" fmla="*/ 38628 h 52711"/>
                  <a:gd name="connsiteX22" fmla="*/ 522495 w 1044687"/>
                  <a:gd name="connsiteY22" fmla="*/ 52663 h 52711"/>
                  <a:gd name="connsiteX23" fmla="*/ 592313 w 1044687"/>
                  <a:gd name="connsiteY23" fmla="*/ 38628 h 52711"/>
                  <a:gd name="connsiteX24" fmla="*/ 713798 w 1044687"/>
                  <a:gd name="connsiteY24" fmla="*/ 38628 h 52711"/>
                  <a:gd name="connsiteX25" fmla="*/ 853384 w 1044687"/>
                  <a:gd name="connsiteY25" fmla="*/ 38628 h 52711"/>
                  <a:gd name="connsiteX26" fmla="*/ 974882 w 1044687"/>
                  <a:gd name="connsiteY26" fmla="*/ 38628 h 52711"/>
                  <a:gd name="connsiteX27" fmla="*/ 1044687 w 1044687"/>
                  <a:gd name="connsiteY27" fmla="*/ 52663 h 52711"/>
                  <a:gd name="connsiteX28" fmla="*/ 1044687 w 1044687"/>
                  <a:gd name="connsiteY28" fmla="*/ 26356 h 52711"/>
                  <a:gd name="connsiteX29" fmla="*/ 983932 w 1044687"/>
                  <a:gd name="connsiteY29" fmla="*/ 14084 h 52711"/>
                  <a:gd name="connsiteX30" fmla="*/ 914127 w 1044687"/>
                  <a:gd name="connsiteY30" fmla="*/ 49 h 5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44687" h="52711">
                    <a:moveTo>
                      <a:pt x="914127" y="49"/>
                    </a:moveTo>
                    <a:cubicBezTo>
                      <a:pt x="890169" y="-542"/>
                      <a:pt x="866371" y="4245"/>
                      <a:pt x="844334" y="14084"/>
                    </a:cubicBezTo>
                    <a:cubicBezTo>
                      <a:pt x="805357" y="30447"/>
                      <a:pt x="761838" y="30447"/>
                      <a:pt x="722861" y="14084"/>
                    </a:cubicBezTo>
                    <a:cubicBezTo>
                      <a:pt x="700824" y="4245"/>
                      <a:pt x="677025" y="-541"/>
                      <a:pt x="653068" y="49"/>
                    </a:cubicBezTo>
                    <a:cubicBezTo>
                      <a:pt x="629103" y="-541"/>
                      <a:pt x="605296" y="4245"/>
                      <a:pt x="583250" y="14084"/>
                    </a:cubicBezTo>
                    <a:cubicBezTo>
                      <a:pt x="564085" y="22711"/>
                      <a:pt x="543357" y="26898"/>
                      <a:pt x="522495" y="26356"/>
                    </a:cubicBezTo>
                    <a:cubicBezTo>
                      <a:pt x="501629" y="26899"/>
                      <a:pt x="480897" y="22712"/>
                      <a:pt x="461727" y="14084"/>
                    </a:cubicBezTo>
                    <a:cubicBezTo>
                      <a:pt x="439672" y="4245"/>
                      <a:pt x="415857" y="-541"/>
                      <a:pt x="391884" y="49"/>
                    </a:cubicBezTo>
                    <a:cubicBezTo>
                      <a:pt x="367919" y="-539"/>
                      <a:pt x="344111" y="4246"/>
                      <a:pt x="322066" y="14084"/>
                    </a:cubicBezTo>
                    <a:cubicBezTo>
                      <a:pt x="302904" y="22711"/>
                      <a:pt x="282181" y="26898"/>
                      <a:pt x="261323" y="26356"/>
                    </a:cubicBezTo>
                    <a:cubicBezTo>
                      <a:pt x="240443" y="26902"/>
                      <a:pt x="219698" y="22710"/>
                      <a:pt x="200517" y="14070"/>
                    </a:cubicBezTo>
                    <a:cubicBezTo>
                      <a:pt x="178455" y="4245"/>
                      <a:pt x="154638" y="-537"/>
                      <a:pt x="130661" y="49"/>
                    </a:cubicBezTo>
                    <a:cubicBezTo>
                      <a:pt x="106686" y="-537"/>
                      <a:pt x="82868" y="4245"/>
                      <a:pt x="60806" y="14070"/>
                    </a:cubicBezTo>
                    <a:cubicBezTo>
                      <a:pt x="41625" y="22708"/>
                      <a:pt x="20880" y="26900"/>
                      <a:pt x="0" y="26356"/>
                    </a:cubicBezTo>
                    <a:lnTo>
                      <a:pt x="0" y="52663"/>
                    </a:lnTo>
                    <a:cubicBezTo>
                      <a:pt x="23976" y="53248"/>
                      <a:pt x="47794" y="48467"/>
                      <a:pt x="69856" y="38641"/>
                    </a:cubicBezTo>
                    <a:cubicBezTo>
                      <a:pt x="89036" y="30002"/>
                      <a:pt x="109782" y="25810"/>
                      <a:pt x="130661" y="26356"/>
                    </a:cubicBezTo>
                    <a:cubicBezTo>
                      <a:pt x="151541" y="25811"/>
                      <a:pt x="172287" y="30003"/>
                      <a:pt x="191467" y="38641"/>
                    </a:cubicBezTo>
                    <a:cubicBezTo>
                      <a:pt x="213529" y="48468"/>
                      <a:pt x="237347" y="53250"/>
                      <a:pt x="261323" y="52663"/>
                    </a:cubicBezTo>
                    <a:cubicBezTo>
                      <a:pt x="285284" y="53252"/>
                      <a:pt x="309086" y="48466"/>
                      <a:pt x="331128" y="38628"/>
                    </a:cubicBezTo>
                    <a:cubicBezTo>
                      <a:pt x="350294" y="30001"/>
                      <a:pt x="371021" y="25814"/>
                      <a:pt x="391884" y="26356"/>
                    </a:cubicBezTo>
                    <a:cubicBezTo>
                      <a:pt x="412753" y="25814"/>
                      <a:pt x="433489" y="30001"/>
                      <a:pt x="452664" y="38628"/>
                    </a:cubicBezTo>
                    <a:cubicBezTo>
                      <a:pt x="474715" y="48466"/>
                      <a:pt x="498526" y="53251"/>
                      <a:pt x="522495" y="52663"/>
                    </a:cubicBezTo>
                    <a:cubicBezTo>
                      <a:pt x="546460" y="53251"/>
                      <a:pt x="570267" y="48466"/>
                      <a:pt x="592313" y="38628"/>
                    </a:cubicBezTo>
                    <a:cubicBezTo>
                      <a:pt x="631295" y="22265"/>
                      <a:pt x="674816" y="22265"/>
                      <a:pt x="713798" y="38628"/>
                    </a:cubicBezTo>
                    <a:cubicBezTo>
                      <a:pt x="758604" y="57340"/>
                      <a:pt x="808578" y="57340"/>
                      <a:pt x="853384" y="38628"/>
                    </a:cubicBezTo>
                    <a:cubicBezTo>
                      <a:pt x="892369" y="22264"/>
                      <a:pt x="935896" y="22264"/>
                      <a:pt x="974882" y="38628"/>
                    </a:cubicBezTo>
                    <a:cubicBezTo>
                      <a:pt x="996924" y="48466"/>
                      <a:pt x="1020726" y="53252"/>
                      <a:pt x="1044687" y="52663"/>
                    </a:cubicBezTo>
                    <a:lnTo>
                      <a:pt x="1044687" y="26356"/>
                    </a:lnTo>
                    <a:cubicBezTo>
                      <a:pt x="1023825" y="26898"/>
                      <a:pt x="1003097" y="22711"/>
                      <a:pt x="983932" y="14084"/>
                    </a:cubicBezTo>
                    <a:cubicBezTo>
                      <a:pt x="961890" y="4246"/>
                      <a:pt x="938088" y="-541"/>
                      <a:pt x="914127" y="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7249F48-4068-5694-53DD-CAF2B0AEC053}"/>
                  </a:ext>
                </a:extLst>
              </p:cNvPr>
              <p:cNvSpPr/>
              <p:nvPr/>
            </p:nvSpPr>
            <p:spPr>
              <a:xfrm>
                <a:off x="6505860" y="5648414"/>
                <a:ext cx="1044687" cy="52711"/>
              </a:xfrm>
              <a:custGeom>
                <a:avLst/>
                <a:gdLst>
                  <a:gd name="connsiteX0" fmla="*/ 983932 w 1044687"/>
                  <a:gd name="connsiteY0" fmla="*/ 14083 h 52711"/>
                  <a:gd name="connsiteX1" fmla="*/ 844334 w 1044687"/>
                  <a:gd name="connsiteY1" fmla="*/ 14083 h 52711"/>
                  <a:gd name="connsiteX2" fmla="*/ 722861 w 1044687"/>
                  <a:gd name="connsiteY2" fmla="*/ 14083 h 52711"/>
                  <a:gd name="connsiteX3" fmla="*/ 653068 w 1044687"/>
                  <a:gd name="connsiteY3" fmla="*/ 49 h 52711"/>
                  <a:gd name="connsiteX4" fmla="*/ 583250 w 1044687"/>
                  <a:gd name="connsiteY4" fmla="*/ 14083 h 52711"/>
                  <a:gd name="connsiteX5" fmla="*/ 522495 w 1044687"/>
                  <a:gd name="connsiteY5" fmla="*/ 26356 h 52711"/>
                  <a:gd name="connsiteX6" fmla="*/ 461727 w 1044687"/>
                  <a:gd name="connsiteY6" fmla="*/ 14083 h 52711"/>
                  <a:gd name="connsiteX7" fmla="*/ 391884 w 1044687"/>
                  <a:gd name="connsiteY7" fmla="*/ 49 h 52711"/>
                  <a:gd name="connsiteX8" fmla="*/ 322066 w 1044687"/>
                  <a:gd name="connsiteY8" fmla="*/ 14083 h 52711"/>
                  <a:gd name="connsiteX9" fmla="*/ 261323 w 1044687"/>
                  <a:gd name="connsiteY9" fmla="*/ 26356 h 52711"/>
                  <a:gd name="connsiteX10" fmla="*/ 200517 w 1044687"/>
                  <a:gd name="connsiteY10" fmla="*/ 14070 h 52711"/>
                  <a:gd name="connsiteX11" fmla="*/ 130662 w 1044687"/>
                  <a:gd name="connsiteY11" fmla="*/ 49 h 52711"/>
                  <a:gd name="connsiteX12" fmla="*/ 60806 w 1044687"/>
                  <a:gd name="connsiteY12" fmla="*/ 14070 h 52711"/>
                  <a:gd name="connsiteX13" fmla="*/ 0 w 1044687"/>
                  <a:gd name="connsiteY13" fmla="*/ 26356 h 52711"/>
                  <a:gd name="connsiteX14" fmla="*/ 0 w 1044687"/>
                  <a:gd name="connsiteY14" fmla="*/ 52663 h 52711"/>
                  <a:gd name="connsiteX15" fmla="*/ 69856 w 1044687"/>
                  <a:gd name="connsiteY15" fmla="*/ 38641 h 52711"/>
                  <a:gd name="connsiteX16" fmla="*/ 130662 w 1044687"/>
                  <a:gd name="connsiteY16" fmla="*/ 26356 h 52711"/>
                  <a:gd name="connsiteX17" fmla="*/ 191467 w 1044687"/>
                  <a:gd name="connsiteY17" fmla="*/ 38641 h 52711"/>
                  <a:gd name="connsiteX18" fmla="*/ 261323 w 1044687"/>
                  <a:gd name="connsiteY18" fmla="*/ 52663 h 52711"/>
                  <a:gd name="connsiteX19" fmla="*/ 331128 w 1044687"/>
                  <a:gd name="connsiteY19" fmla="*/ 38628 h 52711"/>
                  <a:gd name="connsiteX20" fmla="*/ 391884 w 1044687"/>
                  <a:gd name="connsiteY20" fmla="*/ 26356 h 52711"/>
                  <a:gd name="connsiteX21" fmla="*/ 452664 w 1044687"/>
                  <a:gd name="connsiteY21" fmla="*/ 38628 h 52711"/>
                  <a:gd name="connsiteX22" fmla="*/ 522495 w 1044687"/>
                  <a:gd name="connsiteY22" fmla="*/ 52663 h 52711"/>
                  <a:gd name="connsiteX23" fmla="*/ 592313 w 1044687"/>
                  <a:gd name="connsiteY23" fmla="*/ 38628 h 52711"/>
                  <a:gd name="connsiteX24" fmla="*/ 713798 w 1044687"/>
                  <a:gd name="connsiteY24" fmla="*/ 38628 h 52711"/>
                  <a:gd name="connsiteX25" fmla="*/ 853384 w 1044687"/>
                  <a:gd name="connsiteY25" fmla="*/ 38628 h 52711"/>
                  <a:gd name="connsiteX26" fmla="*/ 974882 w 1044687"/>
                  <a:gd name="connsiteY26" fmla="*/ 38628 h 52711"/>
                  <a:gd name="connsiteX27" fmla="*/ 1044687 w 1044687"/>
                  <a:gd name="connsiteY27" fmla="*/ 52663 h 52711"/>
                  <a:gd name="connsiteX28" fmla="*/ 1044687 w 1044687"/>
                  <a:gd name="connsiteY28" fmla="*/ 26356 h 52711"/>
                  <a:gd name="connsiteX29" fmla="*/ 983932 w 1044687"/>
                  <a:gd name="connsiteY29" fmla="*/ 14083 h 5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44687" h="52711">
                    <a:moveTo>
                      <a:pt x="983932" y="14083"/>
                    </a:moveTo>
                    <a:cubicBezTo>
                      <a:pt x="939122" y="-4630"/>
                      <a:pt x="889144" y="-4630"/>
                      <a:pt x="844334" y="14083"/>
                    </a:cubicBezTo>
                    <a:cubicBezTo>
                      <a:pt x="805357" y="30446"/>
                      <a:pt x="761838" y="30446"/>
                      <a:pt x="722861" y="14083"/>
                    </a:cubicBezTo>
                    <a:cubicBezTo>
                      <a:pt x="700824" y="4245"/>
                      <a:pt x="677024" y="-541"/>
                      <a:pt x="653068" y="49"/>
                    </a:cubicBezTo>
                    <a:cubicBezTo>
                      <a:pt x="629103" y="-541"/>
                      <a:pt x="605296" y="4245"/>
                      <a:pt x="583250" y="14083"/>
                    </a:cubicBezTo>
                    <a:cubicBezTo>
                      <a:pt x="564083" y="22711"/>
                      <a:pt x="543357" y="26898"/>
                      <a:pt x="522495" y="26356"/>
                    </a:cubicBezTo>
                    <a:cubicBezTo>
                      <a:pt x="501629" y="26899"/>
                      <a:pt x="480897" y="22712"/>
                      <a:pt x="461727" y="14083"/>
                    </a:cubicBezTo>
                    <a:cubicBezTo>
                      <a:pt x="439673" y="4245"/>
                      <a:pt x="415856" y="-541"/>
                      <a:pt x="391884" y="49"/>
                    </a:cubicBezTo>
                    <a:cubicBezTo>
                      <a:pt x="367919" y="-539"/>
                      <a:pt x="344111" y="4246"/>
                      <a:pt x="322066" y="14083"/>
                    </a:cubicBezTo>
                    <a:cubicBezTo>
                      <a:pt x="302904" y="22711"/>
                      <a:pt x="282182" y="26898"/>
                      <a:pt x="261323" y="26356"/>
                    </a:cubicBezTo>
                    <a:cubicBezTo>
                      <a:pt x="240443" y="26901"/>
                      <a:pt x="219698" y="22709"/>
                      <a:pt x="200517" y="14070"/>
                    </a:cubicBezTo>
                    <a:cubicBezTo>
                      <a:pt x="178455" y="4245"/>
                      <a:pt x="154637" y="-537"/>
                      <a:pt x="130662" y="49"/>
                    </a:cubicBezTo>
                    <a:cubicBezTo>
                      <a:pt x="106685" y="-537"/>
                      <a:pt x="82868" y="4245"/>
                      <a:pt x="60806" y="14070"/>
                    </a:cubicBezTo>
                    <a:cubicBezTo>
                      <a:pt x="41625" y="22708"/>
                      <a:pt x="20880" y="26900"/>
                      <a:pt x="0" y="26356"/>
                    </a:cubicBezTo>
                    <a:lnTo>
                      <a:pt x="0" y="52663"/>
                    </a:lnTo>
                    <a:cubicBezTo>
                      <a:pt x="23976" y="53248"/>
                      <a:pt x="47794" y="48467"/>
                      <a:pt x="69856" y="38641"/>
                    </a:cubicBezTo>
                    <a:cubicBezTo>
                      <a:pt x="89036" y="30002"/>
                      <a:pt x="109782" y="25810"/>
                      <a:pt x="130662" y="26356"/>
                    </a:cubicBezTo>
                    <a:cubicBezTo>
                      <a:pt x="151541" y="25811"/>
                      <a:pt x="172287" y="30003"/>
                      <a:pt x="191467" y="38641"/>
                    </a:cubicBezTo>
                    <a:cubicBezTo>
                      <a:pt x="213529" y="48468"/>
                      <a:pt x="237347" y="53249"/>
                      <a:pt x="261323" y="52663"/>
                    </a:cubicBezTo>
                    <a:cubicBezTo>
                      <a:pt x="285284" y="53252"/>
                      <a:pt x="309087" y="48465"/>
                      <a:pt x="331128" y="38628"/>
                    </a:cubicBezTo>
                    <a:cubicBezTo>
                      <a:pt x="350294" y="30000"/>
                      <a:pt x="371021" y="25814"/>
                      <a:pt x="391884" y="26356"/>
                    </a:cubicBezTo>
                    <a:cubicBezTo>
                      <a:pt x="412754" y="25814"/>
                      <a:pt x="433489" y="30000"/>
                      <a:pt x="452664" y="38628"/>
                    </a:cubicBezTo>
                    <a:cubicBezTo>
                      <a:pt x="474715" y="48465"/>
                      <a:pt x="498526" y="53251"/>
                      <a:pt x="522495" y="52663"/>
                    </a:cubicBezTo>
                    <a:cubicBezTo>
                      <a:pt x="546460" y="53251"/>
                      <a:pt x="570267" y="48465"/>
                      <a:pt x="592313" y="38628"/>
                    </a:cubicBezTo>
                    <a:cubicBezTo>
                      <a:pt x="631295" y="22265"/>
                      <a:pt x="674817" y="22265"/>
                      <a:pt x="713798" y="38628"/>
                    </a:cubicBezTo>
                    <a:cubicBezTo>
                      <a:pt x="758604" y="57340"/>
                      <a:pt x="808578" y="57340"/>
                      <a:pt x="853384" y="38628"/>
                    </a:cubicBezTo>
                    <a:cubicBezTo>
                      <a:pt x="892370" y="22264"/>
                      <a:pt x="935896" y="22264"/>
                      <a:pt x="974882" y="38628"/>
                    </a:cubicBezTo>
                    <a:cubicBezTo>
                      <a:pt x="996924" y="48465"/>
                      <a:pt x="1020726" y="53252"/>
                      <a:pt x="1044687" y="52663"/>
                    </a:cubicBezTo>
                    <a:lnTo>
                      <a:pt x="1044687" y="26356"/>
                    </a:lnTo>
                    <a:cubicBezTo>
                      <a:pt x="1023825" y="26898"/>
                      <a:pt x="1003098" y="22711"/>
                      <a:pt x="983932" y="140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6" name="Graphic 25" descr="Fish with solid fill">
                <a:extLst>
                  <a:ext uri="{FF2B5EF4-FFF2-40B4-BE49-F238E27FC236}">
                    <a16:creationId xmlns:a16="http://schemas.microsoft.com/office/drawing/2014/main" id="{879F3C0E-12FD-A009-B207-2EA6776C0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26002" y="5108349"/>
                <a:ext cx="654727" cy="654727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112690-7CC9-B2F8-CA3C-56B08881FB6A}"/>
              </a:ext>
            </a:extLst>
          </p:cNvPr>
          <p:cNvSpPr txBox="1"/>
          <p:nvPr/>
        </p:nvSpPr>
        <p:spPr>
          <a:xfrm>
            <a:off x="10212136" y="3294315"/>
            <a:ext cx="103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9D28F-1BA0-BA5D-19A5-7958D4BE0BFB}"/>
              </a:ext>
            </a:extLst>
          </p:cNvPr>
          <p:cNvSpPr txBox="1"/>
          <p:nvPr/>
        </p:nvSpPr>
        <p:spPr>
          <a:xfrm>
            <a:off x="9016655" y="3294315"/>
            <a:ext cx="1038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FD74E-EB63-9A9A-975C-A9E7A4EC5C16}"/>
              </a:ext>
            </a:extLst>
          </p:cNvPr>
          <p:cNvSpPr txBox="1"/>
          <p:nvPr/>
        </p:nvSpPr>
        <p:spPr>
          <a:xfrm>
            <a:off x="7691136" y="3294315"/>
            <a:ext cx="125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Fish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6550AD-569E-2EFD-3C85-155025A479C0}"/>
              </a:ext>
            </a:extLst>
          </p:cNvPr>
          <p:cNvSpPr txBox="1"/>
          <p:nvPr/>
        </p:nvSpPr>
        <p:spPr>
          <a:xfrm>
            <a:off x="8391797" y="4593783"/>
            <a:ext cx="103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Wildlife</a:t>
            </a:r>
          </a:p>
        </p:txBody>
      </p:sp>
      <p:sp>
        <p:nvSpPr>
          <p:cNvPr id="56" name="Flowchart: Connector 558">
            <a:extLst>
              <a:ext uri="{FF2B5EF4-FFF2-40B4-BE49-F238E27FC236}">
                <a16:creationId xmlns:a16="http://schemas.microsoft.com/office/drawing/2014/main" id="{1748F2B3-810E-EAC3-EC95-0DBCF43C5155}"/>
              </a:ext>
            </a:extLst>
          </p:cNvPr>
          <p:cNvSpPr>
            <a:spLocks noChangeAspect="1"/>
          </p:cNvSpPr>
          <p:nvPr/>
        </p:nvSpPr>
        <p:spPr>
          <a:xfrm>
            <a:off x="8405515" y="3550925"/>
            <a:ext cx="1038665" cy="1038665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022759-AE5B-A9C0-A955-A5D21DED689E}"/>
              </a:ext>
            </a:extLst>
          </p:cNvPr>
          <p:cNvSpPr txBox="1"/>
          <p:nvPr/>
        </p:nvSpPr>
        <p:spPr>
          <a:xfrm>
            <a:off x="7109593" y="4593783"/>
            <a:ext cx="103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705E42-B20D-8C99-36CE-179B92718951}"/>
              </a:ext>
            </a:extLst>
          </p:cNvPr>
          <p:cNvSpPr txBox="1"/>
          <p:nvPr/>
        </p:nvSpPr>
        <p:spPr>
          <a:xfrm>
            <a:off x="9660283" y="4593783"/>
            <a:ext cx="1038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Culture</a:t>
            </a:r>
          </a:p>
        </p:txBody>
      </p:sp>
      <p:sp>
        <p:nvSpPr>
          <p:cNvPr id="60" name="Flowchart: Connector 558">
            <a:extLst>
              <a:ext uri="{FF2B5EF4-FFF2-40B4-BE49-F238E27FC236}">
                <a16:creationId xmlns:a16="http://schemas.microsoft.com/office/drawing/2014/main" id="{322C8141-5832-2CE6-B1E1-534610F1E08E}"/>
              </a:ext>
            </a:extLst>
          </p:cNvPr>
          <p:cNvSpPr>
            <a:spLocks noChangeAspect="1"/>
          </p:cNvSpPr>
          <p:nvPr/>
        </p:nvSpPr>
        <p:spPr>
          <a:xfrm>
            <a:off x="9674001" y="3550925"/>
            <a:ext cx="1038665" cy="1038665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Plant With Roots with solid fill">
            <a:extLst>
              <a:ext uri="{FF2B5EF4-FFF2-40B4-BE49-F238E27FC236}">
                <a16:creationId xmlns:a16="http://schemas.microsoft.com/office/drawing/2014/main" id="{2BD2B0A1-5863-DB61-9CEB-B15FA94B4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5228" y="3617989"/>
            <a:ext cx="914400" cy="914400"/>
          </a:xfrm>
          <a:prstGeom prst="rect">
            <a:avLst/>
          </a:prstGeom>
        </p:spPr>
      </p:pic>
      <p:pic>
        <p:nvPicPr>
          <p:cNvPr id="66" name="Graphic 65" descr="Bear with solid fill">
            <a:extLst>
              <a:ext uri="{FF2B5EF4-FFF2-40B4-BE49-F238E27FC236}">
                <a16:creationId xmlns:a16="http://schemas.microsoft.com/office/drawing/2014/main" id="{D3D0E56E-5F2B-86BB-FEAC-FF203539F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2792" y="3617989"/>
            <a:ext cx="914400" cy="914400"/>
          </a:xfrm>
          <a:prstGeom prst="rect">
            <a:avLst/>
          </a:prstGeom>
        </p:spPr>
      </p:pic>
      <p:pic>
        <p:nvPicPr>
          <p:cNvPr id="63" name="Graphic 62" descr="Windy with solid fill">
            <a:extLst>
              <a:ext uri="{FF2B5EF4-FFF2-40B4-BE49-F238E27FC236}">
                <a16:creationId xmlns:a16="http://schemas.microsoft.com/office/drawing/2014/main" id="{5D20CAEF-FA75-C02C-4E82-7FB59D5DA3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6954" y="36045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8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C4E7-5CDE-AA96-C261-433F1DBA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Commuters Sans SemiBold"/>
                <a:ea typeface="Lato"/>
                <a:cs typeface="Lato"/>
              </a:rPr>
              <a:t>Project Timeline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5FC5CA95-D564-7080-B161-D91177F847D7}"/>
              </a:ext>
            </a:extLst>
          </p:cNvPr>
          <p:cNvSpPr/>
          <p:nvPr/>
        </p:nvSpPr>
        <p:spPr>
          <a:xfrm>
            <a:off x="4592418" y="2137529"/>
            <a:ext cx="5765702" cy="1816100"/>
          </a:xfrm>
          <a:prstGeom prst="homePlate">
            <a:avLst>
              <a:gd name="adj" fmla="val 21733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		Environmental </a:t>
            </a:r>
          </a:p>
          <a:p>
            <a:pPr algn="ctr"/>
            <a:r>
              <a:rPr lang="en-US" sz="2000" dirty="0">
                <a:latin typeface="Lato" panose="020F0502020204030203" pitchFamily="34" charset="77"/>
              </a:rPr>
              <a:t>		Plan Update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A883A60-D15F-48AC-7C84-6CA860F5F55E}"/>
              </a:ext>
            </a:extLst>
          </p:cNvPr>
          <p:cNvSpPr/>
          <p:nvPr/>
        </p:nvSpPr>
        <p:spPr>
          <a:xfrm>
            <a:off x="1929062" y="2137529"/>
            <a:ext cx="4551947" cy="1816100"/>
          </a:xfrm>
          <a:prstGeom prst="homePlate">
            <a:avLst>
              <a:gd name="adj" fmla="val 25267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Climate Vulnerability Assessment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4CC63D-7F31-1CC8-F342-3E3DC35C61B9}"/>
              </a:ext>
            </a:extLst>
          </p:cNvPr>
          <p:cNvSpPr txBox="1"/>
          <p:nvPr/>
        </p:nvSpPr>
        <p:spPr>
          <a:xfrm>
            <a:off x="2492462" y="4467669"/>
            <a:ext cx="6890197" cy="447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Lato" panose="020F0502020204030203" pitchFamily="34" charset="77"/>
              </a:rPr>
              <a:t>October 2024 – June 2025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5E88C01E-0592-7966-CF35-05D0820B95E0}"/>
              </a:ext>
            </a:extLst>
          </p:cNvPr>
          <p:cNvSpPr/>
          <p:nvPr/>
        </p:nvSpPr>
        <p:spPr>
          <a:xfrm rot="5400000">
            <a:off x="5713722" y="242585"/>
            <a:ext cx="447676" cy="79929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3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 cover&#10;&#10;Description automatically generated">
            <a:extLst>
              <a:ext uri="{FF2B5EF4-FFF2-40B4-BE49-F238E27FC236}">
                <a16:creationId xmlns:a16="http://schemas.microsoft.com/office/drawing/2014/main" id="{036487AD-8481-7829-59DA-F9D1CEF11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32" y="588010"/>
            <a:ext cx="4044859" cy="4957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9CEB1-498B-BD79-45E7-38B32F2BA586}"/>
              </a:ext>
            </a:extLst>
          </p:cNvPr>
          <p:cNvSpPr txBox="1"/>
          <p:nvPr/>
        </p:nvSpPr>
        <p:spPr>
          <a:xfrm>
            <a:off x="1635909" y="1632983"/>
            <a:ext cx="4942691" cy="3110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Lato" panose="020F0502020204030203" pitchFamily="34" charset="77"/>
              </a:rPr>
              <a:t>Kootenai Tribe’s Assessment Areas:</a:t>
            </a:r>
          </a:p>
          <a:p>
            <a:pPr marL="465138" lvl="1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77"/>
              </a:rPr>
              <a:t>Land</a:t>
            </a:r>
          </a:p>
          <a:p>
            <a:pPr marL="465138" lvl="1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77"/>
              </a:rPr>
              <a:t>Fish</a:t>
            </a:r>
          </a:p>
          <a:p>
            <a:pPr marL="465138" lvl="1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77"/>
              </a:rPr>
              <a:t>Wildlife</a:t>
            </a:r>
          </a:p>
          <a:p>
            <a:pPr marL="465138" lvl="1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77"/>
              </a:rPr>
              <a:t>Water</a:t>
            </a:r>
          </a:p>
          <a:p>
            <a:pPr marL="465138" lvl="1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77"/>
              </a:rPr>
              <a:t>Air</a:t>
            </a:r>
          </a:p>
          <a:p>
            <a:pPr marL="465138" lvl="1" indent="-2254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77"/>
              </a:rPr>
              <a:t>Culture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C46C81-B760-C560-1002-3BEE60A15D5F}"/>
              </a:ext>
            </a:extLst>
          </p:cNvPr>
          <p:cNvSpPr txBox="1">
            <a:spLocks/>
          </p:cNvSpPr>
          <p:nvPr/>
        </p:nvSpPr>
        <p:spPr>
          <a:xfrm>
            <a:off x="179404" y="140335"/>
            <a:ext cx="10515600" cy="447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ommuters Sans SemiBold" panose="020B0504020203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900" dirty="0">
                <a:solidFill>
                  <a:schemeClr val="tx2"/>
                </a:solidFill>
              </a:rPr>
              <a:t>Environmental Plan Update</a:t>
            </a:r>
          </a:p>
        </p:txBody>
      </p:sp>
    </p:spTree>
    <p:extLst>
      <p:ext uri="{BB962C8B-B14F-4D97-AF65-F5344CB8AC3E}">
        <p14:creationId xmlns:p14="http://schemas.microsoft.com/office/powerpoint/2010/main" val="163297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4F28-780D-CBA5-C3EF-D99C656D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Vulnerability Assessment methodology</a:t>
            </a:r>
          </a:p>
        </p:txBody>
      </p:sp>
      <p:pic>
        <p:nvPicPr>
          <p:cNvPr id="22" name="Picture 21" descr="A blue text and blue text&#10;&#10;Description automatically generated with medium confidence">
            <a:extLst>
              <a:ext uri="{FF2B5EF4-FFF2-40B4-BE49-F238E27FC236}">
                <a16:creationId xmlns:a16="http://schemas.microsoft.com/office/drawing/2014/main" id="{2D4E6F34-FA49-4F53-6CF2-65D45111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821" y="4972825"/>
            <a:ext cx="1933601" cy="67676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53D6D5-A1C9-10B7-F40A-BBDC5B67DB9C}"/>
              </a:ext>
            </a:extLst>
          </p:cNvPr>
          <p:cNvSpPr/>
          <p:nvPr/>
        </p:nvSpPr>
        <p:spPr>
          <a:xfrm>
            <a:off x="5587441" y="1441146"/>
            <a:ext cx="2773403" cy="7472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094AB1-ABF5-73DA-8536-53AAE67CD08A}"/>
              </a:ext>
            </a:extLst>
          </p:cNvPr>
          <p:cNvSpPr/>
          <p:nvPr/>
        </p:nvSpPr>
        <p:spPr>
          <a:xfrm>
            <a:off x="7003087" y="1553750"/>
            <a:ext cx="1132793" cy="529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13775-2474-E4DD-95FF-D677C56A6FE8}"/>
              </a:ext>
            </a:extLst>
          </p:cNvPr>
          <p:cNvSpPr txBox="1"/>
          <p:nvPr/>
        </p:nvSpPr>
        <p:spPr>
          <a:xfrm>
            <a:off x="7013400" y="1651206"/>
            <a:ext cx="11224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Sensitivity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988BD6C-F883-8386-5733-15BCA1000DF9}"/>
              </a:ext>
            </a:extLst>
          </p:cNvPr>
          <p:cNvSpPr/>
          <p:nvPr/>
        </p:nvSpPr>
        <p:spPr>
          <a:xfrm>
            <a:off x="5725543" y="1541257"/>
            <a:ext cx="1132793" cy="529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C68BD-7AFC-7847-DA7C-DAFC4FBAF9E3}"/>
              </a:ext>
            </a:extLst>
          </p:cNvPr>
          <p:cNvSpPr txBox="1"/>
          <p:nvPr/>
        </p:nvSpPr>
        <p:spPr>
          <a:xfrm>
            <a:off x="5823442" y="1635224"/>
            <a:ext cx="10348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Exposure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F45A00-445C-D06B-F396-9E56E04AF518}"/>
              </a:ext>
            </a:extLst>
          </p:cNvPr>
          <p:cNvGrpSpPr/>
          <p:nvPr/>
        </p:nvGrpSpPr>
        <p:grpSpPr>
          <a:xfrm>
            <a:off x="7130634" y="4019802"/>
            <a:ext cx="1447534" cy="676024"/>
            <a:chOff x="1826675" y="2179529"/>
            <a:chExt cx="1931133" cy="90187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DAA9E21-AFE3-BEB1-A255-A01DF96ED1B8}"/>
                </a:ext>
              </a:extLst>
            </p:cNvPr>
            <p:cNvSpPr/>
            <p:nvPr/>
          </p:nvSpPr>
          <p:spPr>
            <a:xfrm>
              <a:off x="1828800" y="2179529"/>
              <a:ext cx="1929008" cy="9018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EC4240-5FF9-58F9-9C16-A53F0DB1F1D3}"/>
                </a:ext>
              </a:extLst>
            </p:cNvPr>
            <p:cNvSpPr txBox="1"/>
            <p:nvPr/>
          </p:nvSpPr>
          <p:spPr>
            <a:xfrm>
              <a:off x="1826675" y="2404636"/>
              <a:ext cx="1929008" cy="45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Vulnerability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3532D-E988-9DDE-F340-E1BCE5B434EF}"/>
              </a:ext>
            </a:extLst>
          </p:cNvPr>
          <p:cNvCxnSpPr>
            <a:cxnSpLocks/>
          </p:cNvCxnSpPr>
          <p:nvPr/>
        </p:nvCxnSpPr>
        <p:spPr>
          <a:xfrm>
            <a:off x="7897393" y="3547993"/>
            <a:ext cx="0" cy="456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9348EF-765D-003A-2DDC-31FDF1B2AD6E}"/>
              </a:ext>
            </a:extLst>
          </p:cNvPr>
          <p:cNvGrpSpPr/>
          <p:nvPr/>
        </p:nvGrpSpPr>
        <p:grpSpPr>
          <a:xfrm>
            <a:off x="8135880" y="2511249"/>
            <a:ext cx="1445941" cy="676024"/>
            <a:chOff x="1828800" y="2179529"/>
            <a:chExt cx="1929008" cy="90187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54EC2B6-A14B-4976-22B0-C19625BFDA4D}"/>
                </a:ext>
              </a:extLst>
            </p:cNvPr>
            <p:cNvSpPr/>
            <p:nvPr/>
          </p:nvSpPr>
          <p:spPr>
            <a:xfrm>
              <a:off x="1828800" y="2179529"/>
              <a:ext cx="1929008" cy="9018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C05EA5-31FC-70E8-FF0D-FAD2360577E2}"/>
                </a:ext>
              </a:extLst>
            </p:cNvPr>
            <p:cNvSpPr txBox="1"/>
            <p:nvPr/>
          </p:nvSpPr>
          <p:spPr>
            <a:xfrm>
              <a:off x="1828800" y="2292651"/>
              <a:ext cx="1929008" cy="780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Adaptive Capacity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ABE088-2B4C-2DC7-D6C8-0648893293A1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929621" y="2188377"/>
            <a:ext cx="0" cy="323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DF24-32F5-14FE-D1D2-B90EF20DD71A}"/>
              </a:ext>
            </a:extLst>
          </p:cNvPr>
          <p:cNvCxnSpPr>
            <a:cxnSpLocks/>
          </p:cNvCxnSpPr>
          <p:nvPr/>
        </p:nvCxnSpPr>
        <p:spPr>
          <a:xfrm>
            <a:off x="6891356" y="3547993"/>
            <a:ext cx="20719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EBCD17-A06B-1965-5620-878B01646C79}"/>
              </a:ext>
            </a:extLst>
          </p:cNvPr>
          <p:cNvCxnSpPr>
            <a:cxnSpLocks/>
          </p:cNvCxnSpPr>
          <p:nvPr/>
        </p:nvCxnSpPr>
        <p:spPr>
          <a:xfrm>
            <a:off x="8963288" y="3187273"/>
            <a:ext cx="0" cy="360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5A52A1-37C2-647C-215A-71FA708EF5D7}"/>
              </a:ext>
            </a:extLst>
          </p:cNvPr>
          <p:cNvGrpSpPr/>
          <p:nvPr/>
        </p:nvGrpSpPr>
        <p:grpSpPr>
          <a:xfrm>
            <a:off x="6206650" y="2504794"/>
            <a:ext cx="1446901" cy="676024"/>
            <a:chOff x="1828800" y="2179529"/>
            <a:chExt cx="1930289" cy="90187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608F489-111F-58E4-DF0F-D054C313F704}"/>
                </a:ext>
              </a:extLst>
            </p:cNvPr>
            <p:cNvSpPr/>
            <p:nvPr/>
          </p:nvSpPr>
          <p:spPr>
            <a:xfrm>
              <a:off x="1828800" y="2179529"/>
              <a:ext cx="1929008" cy="9018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277208-C938-7362-9F08-B7DA1180301E}"/>
                </a:ext>
              </a:extLst>
            </p:cNvPr>
            <p:cNvSpPr txBox="1"/>
            <p:nvPr/>
          </p:nvSpPr>
          <p:spPr>
            <a:xfrm>
              <a:off x="1830081" y="2301263"/>
              <a:ext cx="1929008" cy="780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Potential Impact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302914-B013-753D-A914-DA5403A4B254}"/>
              </a:ext>
            </a:extLst>
          </p:cNvPr>
          <p:cNvCxnSpPr>
            <a:cxnSpLocks/>
          </p:cNvCxnSpPr>
          <p:nvPr/>
        </p:nvCxnSpPr>
        <p:spPr>
          <a:xfrm>
            <a:off x="6891356" y="3180818"/>
            <a:ext cx="0" cy="367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2A69B8-1D65-EAB1-21E2-4853B9A7FB73}"/>
              </a:ext>
            </a:extLst>
          </p:cNvPr>
          <p:cNvSpPr txBox="1"/>
          <p:nvPr/>
        </p:nvSpPr>
        <p:spPr>
          <a:xfrm>
            <a:off x="9588539" y="4695826"/>
            <a:ext cx="2148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Methodology adapted from: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956575-83E8-0721-060D-887222957325}"/>
              </a:ext>
            </a:extLst>
          </p:cNvPr>
          <p:cNvSpPr txBox="1"/>
          <p:nvPr/>
        </p:nvSpPr>
        <p:spPr>
          <a:xfrm>
            <a:off x="1310108" y="1973778"/>
            <a:ext cx="3749666" cy="2120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5138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Lato" panose="020F0502020204030203" pitchFamily="34" charset="77"/>
              </a:rPr>
              <a:t>Land</a:t>
            </a:r>
          </a:p>
          <a:p>
            <a:pPr marL="465138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Lato" panose="020F0502020204030203" pitchFamily="34" charset="77"/>
              </a:rPr>
              <a:t>Fish</a:t>
            </a:r>
          </a:p>
          <a:p>
            <a:pPr marL="465138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Lato" panose="020F0502020204030203" pitchFamily="34" charset="77"/>
              </a:rPr>
              <a:t>Wildlife</a:t>
            </a:r>
          </a:p>
          <a:p>
            <a:pPr marL="465138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Lato" panose="020F0502020204030203" pitchFamily="34" charset="77"/>
              </a:rPr>
              <a:t>Water</a:t>
            </a:r>
          </a:p>
          <a:p>
            <a:pPr marL="465138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Lato" panose="020F0502020204030203" pitchFamily="34" charset="77"/>
              </a:rPr>
              <a:t>Air</a:t>
            </a:r>
          </a:p>
          <a:p>
            <a:pPr marL="465138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Lato" panose="020F0502020204030203" pitchFamily="34" charset="77"/>
              </a:rPr>
              <a:t>Culture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5B4CE95-81BE-C22C-7A12-26E86D3E2357}"/>
              </a:ext>
            </a:extLst>
          </p:cNvPr>
          <p:cNvSpPr/>
          <p:nvPr/>
        </p:nvSpPr>
        <p:spPr>
          <a:xfrm>
            <a:off x="4308950" y="1631569"/>
            <a:ext cx="968562" cy="345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E6D79B-7309-C033-30E8-B2C10E4DBADE}"/>
              </a:ext>
            </a:extLst>
          </p:cNvPr>
          <p:cNvSpPr txBox="1"/>
          <p:nvPr/>
        </p:nvSpPr>
        <p:spPr>
          <a:xfrm>
            <a:off x="1302345" y="1580890"/>
            <a:ext cx="347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KTOI’s Assessment Areas:</a:t>
            </a:r>
          </a:p>
        </p:txBody>
      </p:sp>
    </p:spTree>
    <p:extLst>
      <p:ext uri="{BB962C8B-B14F-4D97-AF65-F5344CB8AC3E}">
        <p14:creationId xmlns:p14="http://schemas.microsoft.com/office/powerpoint/2010/main" val="249337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AF8-5F20-F521-5A08-EB56C636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Future Climate Projections</a:t>
            </a:r>
          </a:p>
        </p:txBody>
      </p:sp>
      <p:grpSp>
        <p:nvGrpSpPr>
          <p:cNvPr id="79" name="Graphic 9" descr="Rain outline">
            <a:extLst>
              <a:ext uri="{FF2B5EF4-FFF2-40B4-BE49-F238E27FC236}">
                <a16:creationId xmlns:a16="http://schemas.microsoft.com/office/drawing/2014/main" id="{69BDEF61-73DB-A5B1-3501-7D22C92BCF9A}"/>
              </a:ext>
            </a:extLst>
          </p:cNvPr>
          <p:cNvGrpSpPr/>
          <p:nvPr/>
        </p:nvGrpSpPr>
        <p:grpSpPr>
          <a:xfrm>
            <a:off x="2885255" y="2313641"/>
            <a:ext cx="986662" cy="908522"/>
            <a:chOff x="6345243" y="2705508"/>
            <a:chExt cx="991882" cy="913329"/>
          </a:xfrm>
          <a:solidFill>
            <a:schemeClr val="accent1">
              <a:lumMod val="75000"/>
            </a:schemeClr>
          </a:solidFill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CAE7291-3411-23C2-B3A7-52E84030068D}"/>
                </a:ext>
              </a:extLst>
            </p:cNvPr>
            <p:cNvSpPr/>
            <p:nvPr/>
          </p:nvSpPr>
          <p:spPr>
            <a:xfrm>
              <a:off x="6742039" y="3314038"/>
              <a:ext cx="203199" cy="304799"/>
            </a:xfrm>
            <a:custGeom>
              <a:avLst/>
              <a:gdLst>
                <a:gd name="connsiteX0" fmla="*/ 101504 w 203199"/>
                <a:gd name="connsiteY0" fmla="*/ 52713 h 304799"/>
                <a:gd name="connsiteX1" fmla="*/ 174171 w 203199"/>
                <a:gd name="connsiteY1" fmla="*/ 203199 h 304799"/>
                <a:gd name="connsiteX2" fmla="*/ 101600 w 203199"/>
                <a:gd name="connsiteY2" fmla="*/ 275771 h 304799"/>
                <a:gd name="connsiteX3" fmla="*/ 29029 w 203199"/>
                <a:gd name="connsiteY3" fmla="*/ 203199 h 304799"/>
                <a:gd name="connsiteX4" fmla="*/ 101504 w 203199"/>
                <a:gd name="connsiteY4" fmla="*/ 52713 h 304799"/>
                <a:gd name="connsiteX5" fmla="*/ 101600 w 203199"/>
                <a:gd name="connsiteY5" fmla="*/ 0 h 304799"/>
                <a:gd name="connsiteX6" fmla="*/ 0 w 203199"/>
                <a:gd name="connsiteY6" fmla="*/ 203199 h 304799"/>
                <a:gd name="connsiteX7" fmla="*/ 101600 w 203199"/>
                <a:gd name="connsiteY7" fmla="*/ 304799 h 304799"/>
                <a:gd name="connsiteX8" fmla="*/ 203200 w 203199"/>
                <a:gd name="connsiteY8" fmla="*/ 203199 h 304799"/>
                <a:gd name="connsiteX9" fmla="*/ 101600 w 203199"/>
                <a:gd name="connsiteY9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199" h="304799">
                  <a:moveTo>
                    <a:pt x="101504" y="52713"/>
                  </a:moveTo>
                  <a:cubicBezTo>
                    <a:pt x="136952" y="108844"/>
                    <a:pt x="174171" y="177390"/>
                    <a:pt x="174171" y="203199"/>
                  </a:cubicBezTo>
                  <a:cubicBezTo>
                    <a:pt x="174171" y="243279"/>
                    <a:pt x="141679" y="275771"/>
                    <a:pt x="101600" y="275771"/>
                  </a:cubicBezTo>
                  <a:cubicBezTo>
                    <a:pt x="61520" y="275771"/>
                    <a:pt x="29029" y="243279"/>
                    <a:pt x="29029" y="203199"/>
                  </a:cubicBezTo>
                  <a:cubicBezTo>
                    <a:pt x="29029" y="176653"/>
                    <a:pt x="66126" y="108394"/>
                    <a:pt x="101504" y="52713"/>
                  </a:cubicBezTo>
                  <a:close/>
                  <a:moveTo>
                    <a:pt x="101600" y="0"/>
                  </a:moveTo>
                  <a:cubicBezTo>
                    <a:pt x="101600" y="0"/>
                    <a:pt x="0" y="146594"/>
                    <a:pt x="0" y="203199"/>
                  </a:cubicBezTo>
                  <a:cubicBezTo>
                    <a:pt x="0" y="259311"/>
                    <a:pt x="45488" y="304799"/>
                    <a:pt x="101600" y="304799"/>
                  </a:cubicBezTo>
                  <a:cubicBezTo>
                    <a:pt x="157712" y="304799"/>
                    <a:pt x="203200" y="259311"/>
                    <a:pt x="203200" y="203199"/>
                  </a:cubicBezTo>
                  <a:cubicBezTo>
                    <a:pt x="203200" y="148044"/>
                    <a:pt x="101600" y="0"/>
                    <a:pt x="1016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4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ADE2911-C5F0-7448-739A-6AE516F03AD2}"/>
                </a:ext>
              </a:extLst>
            </p:cNvPr>
            <p:cNvSpPr/>
            <p:nvPr/>
          </p:nvSpPr>
          <p:spPr>
            <a:xfrm>
              <a:off x="7017810" y="3314038"/>
              <a:ext cx="145142" cy="217713"/>
            </a:xfrm>
            <a:custGeom>
              <a:avLst/>
              <a:gdLst>
                <a:gd name="connsiteX0" fmla="*/ 72455 w 145142"/>
                <a:gd name="connsiteY0" fmla="*/ 53295 h 217713"/>
                <a:gd name="connsiteX1" fmla="*/ 116114 w 145142"/>
                <a:gd name="connsiteY1" fmla="*/ 145142 h 217713"/>
                <a:gd name="connsiteX2" fmla="*/ 72571 w 145142"/>
                <a:gd name="connsiteY2" fmla="*/ 188685 h 217713"/>
                <a:gd name="connsiteX3" fmla="*/ 29029 w 145142"/>
                <a:gd name="connsiteY3" fmla="*/ 145142 h 217713"/>
                <a:gd name="connsiteX4" fmla="*/ 72455 w 145142"/>
                <a:gd name="connsiteY4" fmla="*/ 53295 h 217713"/>
                <a:gd name="connsiteX5" fmla="*/ 72571 w 145142"/>
                <a:gd name="connsiteY5" fmla="*/ 0 h 217713"/>
                <a:gd name="connsiteX6" fmla="*/ 0 w 145142"/>
                <a:gd name="connsiteY6" fmla="*/ 145142 h 217713"/>
                <a:gd name="connsiteX7" fmla="*/ 72571 w 145142"/>
                <a:gd name="connsiteY7" fmla="*/ 217714 h 217713"/>
                <a:gd name="connsiteX8" fmla="*/ 145143 w 145142"/>
                <a:gd name="connsiteY8" fmla="*/ 145142 h 217713"/>
                <a:gd name="connsiteX9" fmla="*/ 72571 w 145142"/>
                <a:gd name="connsiteY9" fmla="*/ 0 h 21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42" h="217713">
                  <a:moveTo>
                    <a:pt x="72455" y="53295"/>
                  </a:moveTo>
                  <a:cubicBezTo>
                    <a:pt x="96225" y="92210"/>
                    <a:pt x="116114" y="131505"/>
                    <a:pt x="116114" y="145142"/>
                  </a:cubicBezTo>
                  <a:cubicBezTo>
                    <a:pt x="116114" y="169191"/>
                    <a:pt x="96620" y="188685"/>
                    <a:pt x="72571" y="188685"/>
                  </a:cubicBezTo>
                  <a:cubicBezTo>
                    <a:pt x="48523" y="188685"/>
                    <a:pt x="29029" y="169191"/>
                    <a:pt x="29029" y="145142"/>
                  </a:cubicBezTo>
                  <a:cubicBezTo>
                    <a:pt x="29029" y="130958"/>
                    <a:pt x="48794" y="91800"/>
                    <a:pt x="72455" y="53295"/>
                  </a:cubicBezTo>
                  <a:close/>
                  <a:moveTo>
                    <a:pt x="72571" y="0"/>
                  </a:moveTo>
                  <a:cubicBezTo>
                    <a:pt x="72571" y="0"/>
                    <a:pt x="0" y="104503"/>
                    <a:pt x="0" y="145142"/>
                  </a:cubicBezTo>
                  <a:cubicBezTo>
                    <a:pt x="0" y="185222"/>
                    <a:pt x="32492" y="217714"/>
                    <a:pt x="72571" y="217714"/>
                  </a:cubicBezTo>
                  <a:cubicBezTo>
                    <a:pt x="112651" y="217714"/>
                    <a:pt x="145143" y="185222"/>
                    <a:pt x="145143" y="145142"/>
                  </a:cubicBezTo>
                  <a:cubicBezTo>
                    <a:pt x="145143" y="105954"/>
                    <a:pt x="72571" y="0"/>
                    <a:pt x="7257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4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C9D4807-1BAD-539F-566D-0F9241C80F4B}"/>
                </a:ext>
              </a:extLst>
            </p:cNvPr>
            <p:cNvSpPr/>
            <p:nvPr/>
          </p:nvSpPr>
          <p:spPr>
            <a:xfrm>
              <a:off x="6524325" y="3314038"/>
              <a:ext cx="145142" cy="217713"/>
            </a:xfrm>
            <a:custGeom>
              <a:avLst/>
              <a:gdLst>
                <a:gd name="connsiteX0" fmla="*/ 72455 w 145142"/>
                <a:gd name="connsiteY0" fmla="*/ 53295 h 217713"/>
                <a:gd name="connsiteX1" fmla="*/ 116114 w 145142"/>
                <a:gd name="connsiteY1" fmla="*/ 145142 h 217713"/>
                <a:gd name="connsiteX2" fmla="*/ 72571 w 145142"/>
                <a:gd name="connsiteY2" fmla="*/ 188685 h 217713"/>
                <a:gd name="connsiteX3" fmla="*/ 29029 w 145142"/>
                <a:gd name="connsiteY3" fmla="*/ 145142 h 217713"/>
                <a:gd name="connsiteX4" fmla="*/ 72455 w 145142"/>
                <a:gd name="connsiteY4" fmla="*/ 53295 h 217713"/>
                <a:gd name="connsiteX5" fmla="*/ 72571 w 145142"/>
                <a:gd name="connsiteY5" fmla="*/ 0 h 217713"/>
                <a:gd name="connsiteX6" fmla="*/ 0 w 145142"/>
                <a:gd name="connsiteY6" fmla="*/ 145142 h 217713"/>
                <a:gd name="connsiteX7" fmla="*/ 72571 w 145142"/>
                <a:gd name="connsiteY7" fmla="*/ 217714 h 217713"/>
                <a:gd name="connsiteX8" fmla="*/ 145143 w 145142"/>
                <a:gd name="connsiteY8" fmla="*/ 145142 h 217713"/>
                <a:gd name="connsiteX9" fmla="*/ 72571 w 145142"/>
                <a:gd name="connsiteY9" fmla="*/ 0 h 21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142" h="217713">
                  <a:moveTo>
                    <a:pt x="72455" y="53295"/>
                  </a:moveTo>
                  <a:cubicBezTo>
                    <a:pt x="96227" y="92210"/>
                    <a:pt x="116114" y="131505"/>
                    <a:pt x="116114" y="145142"/>
                  </a:cubicBezTo>
                  <a:cubicBezTo>
                    <a:pt x="116114" y="169191"/>
                    <a:pt x="96620" y="188685"/>
                    <a:pt x="72571" y="188685"/>
                  </a:cubicBezTo>
                  <a:cubicBezTo>
                    <a:pt x="48523" y="188685"/>
                    <a:pt x="29029" y="169191"/>
                    <a:pt x="29029" y="145142"/>
                  </a:cubicBezTo>
                  <a:cubicBezTo>
                    <a:pt x="29029" y="130958"/>
                    <a:pt x="48794" y="91800"/>
                    <a:pt x="72455" y="53295"/>
                  </a:cubicBezTo>
                  <a:close/>
                  <a:moveTo>
                    <a:pt x="72571" y="0"/>
                  </a:moveTo>
                  <a:cubicBezTo>
                    <a:pt x="72571" y="0"/>
                    <a:pt x="0" y="104503"/>
                    <a:pt x="0" y="145142"/>
                  </a:cubicBezTo>
                  <a:cubicBezTo>
                    <a:pt x="0" y="185222"/>
                    <a:pt x="32492" y="217714"/>
                    <a:pt x="72571" y="217714"/>
                  </a:cubicBezTo>
                  <a:cubicBezTo>
                    <a:pt x="112651" y="217714"/>
                    <a:pt x="145143" y="185222"/>
                    <a:pt x="145143" y="145142"/>
                  </a:cubicBezTo>
                  <a:cubicBezTo>
                    <a:pt x="145143" y="105954"/>
                    <a:pt x="72571" y="0"/>
                    <a:pt x="7257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4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4693D56-40BF-9EEC-8FB1-338BE9A85261}"/>
                </a:ext>
              </a:extLst>
            </p:cNvPr>
            <p:cNvSpPr/>
            <p:nvPr/>
          </p:nvSpPr>
          <p:spPr>
            <a:xfrm>
              <a:off x="6345243" y="2705508"/>
              <a:ext cx="991882" cy="551938"/>
            </a:xfrm>
            <a:custGeom>
              <a:avLst/>
              <a:gdLst>
                <a:gd name="connsiteX0" fmla="*/ 418096 w 991882"/>
                <a:gd name="connsiteY0" fmla="*/ 29028 h 551938"/>
                <a:gd name="connsiteX1" fmla="*/ 418096 w 991882"/>
                <a:gd name="connsiteY1" fmla="*/ 29028 h 551938"/>
                <a:gd name="connsiteX2" fmla="*/ 577297 w 991882"/>
                <a:gd name="connsiteY2" fmla="*/ 124387 h 551938"/>
                <a:gd name="connsiteX3" fmla="*/ 588748 w 991882"/>
                <a:gd name="connsiteY3" fmla="*/ 145810 h 551938"/>
                <a:gd name="connsiteX4" fmla="*/ 611854 w 991882"/>
                <a:gd name="connsiteY4" fmla="*/ 138316 h 551938"/>
                <a:gd name="connsiteX5" fmla="*/ 657923 w 991882"/>
                <a:gd name="connsiteY5" fmla="*/ 130969 h 551938"/>
                <a:gd name="connsiteX6" fmla="*/ 742356 w 991882"/>
                <a:gd name="connsiteY6" fmla="*/ 158691 h 551938"/>
                <a:gd name="connsiteX7" fmla="*/ 742777 w 991882"/>
                <a:gd name="connsiteY7" fmla="*/ 159004 h 551938"/>
                <a:gd name="connsiteX8" fmla="*/ 743213 w 991882"/>
                <a:gd name="connsiteY8" fmla="*/ 159294 h 551938"/>
                <a:gd name="connsiteX9" fmla="*/ 803196 w 991882"/>
                <a:gd name="connsiteY9" fmla="*/ 276168 h 551938"/>
                <a:gd name="connsiteX10" fmla="*/ 803196 w 991882"/>
                <a:gd name="connsiteY10" fmla="*/ 312291 h 551938"/>
                <a:gd name="connsiteX11" fmla="*/ 837328 w 991882"/>
                <a:gd name="connsiteY11" fmla="*/ 306195 h 551938"/>
                <a:gd name="connsiteX12" fmla="*/ 856137 w 991882"/>
                <a:gd name="connsiteY12" fmla="*/ 304522 h 551938"/>
                <a:gd name="connsiteX13" fmla="*/ 925092 w 991882"/>
                <a:gd name="connsiteY13" fmla="*/ 330141 h 551938"/>
                <a:gd name="connsiteX14" fmla="*/ 962853 w 991882"/>
                <a:gd name="connsiteY14" fmla="*/ 412602 h 551938"/>
                <a:gd name="connsiteX15" fmla="*/ 858920 w 991882"/>
                <a:gd name="connsiteY15" fmla="*/ 522910 h 551938"/>
                <a:gd name="connsiteX16" fmla="*/ 164123 w 991882"/>
                <a:gd name="connsiteY16" fmla="*/ 522910 h 551938"/>
                <a:gd name="connsiteX17" fmla="*/ 30534 w 991882"/>
                <a:gd name="connsiteY17" fmla="*/ 366728 h 551938"/>
                <a:gd name="connsiteX18" fmla="*/ 175286 w 991882"/>
                <a:gd name="connsiteY18" fmla="*/ 232700 h 551938"/>
                <a:gd name="connsiteX19" fmla="*/ 201464 w 991882"/>
                <a:gd name="connsiteY19" fmla="*/ 235061 h 551938"/>
                <a:gd name="connsiteX20" fmla="*/ 235163 w 991882"/>
                <a:gd name="connsiteY20" fmla="*/ 241189 h 551938"/>
                <a:gd name="connsiteX21" fmla="*/ 235682 w 991882"/>
                <a:gd name="connsiteY21" fmla="*/ 206935 h 551938"/>
                <a:gd name="connsiteX22" fmla="*/ 418096 w 991882"/>
                <a:gd name="connsiteY22" fmla="*/ 29028 h 551938"/>
                <a:gd name="connsiteX23" fmla="*/ 418096 w 991882"/>
                <a:gd name="connsiteY23" fmla="*/ 0 h 551938"/>
                <a:gd name="connsiteX24" fmla="*/ 206660 w 991882"/>
                <a:gd name="connsiteY24" fmla="*/ 206500 h 551938"/>
                <a:gd name="connsiteX25" fmla="*/ 175289 w 991882"/>
                <a:gd name="connsiteY25" fmla="*/ 203670 h 551938"/>
                <a:gd name="connsiteX26" fmla="*/ 3 w 991882"/>
                <a:gd name="connsiteY26" fmla="*/ 377010 h 551938"/>
                <a:gd name="connsiteX27" fmla="*/ 163117 w 991882"/>
                <a:gd name="connsiteY27" fmla="*/ 551939 h 551938"/>
                <a:gd name="connsiteX28" fmla="*/ 859801 w 991882"/>
                <a:gd name="connsiteY28" fmla="*/ 551939 h 551938"/>
                <a:gd name="connsiteX29" fmla="*/ 991881 w 991882"/>
                <a:gd name="connsiteY29" fmla="*/ 412602 h 551938"/>
                <a:gd name="connsiteX30" fmla="*/ 943984 w 991882"/>
                <a:gd name="connsiteY30" fmla="*/ 308100 h 551938"/>
                <a:gd name="connsiteX31" fmla="*/ 832224 w 991882"/>
                <a:gd name="connsiteY31" fmla="*/ 277620 h 551938"/>
                <a:gd name="connsiteX32" fmla="*/ 832224 w 991882"/>
                <a:gd name="connsiteY32" fmla="*/ 276168 h 551938"/>
                <a:gd name="connsiteX33" fmla="*/ 657923 w 991882"/>
                <a:gd name="connsiteY33" fmla="*/ 101942 h 551938"/>
                <a:gd name="connsiteX34" fmla="*/ 602899 w 991882"/>
                <a:gd name="connsiteY34" fmla="*/ 110706 h 551938"/>
                <a:gd name="connsiteX35" fmla="*/ 418098 w 991882"/>
                <a:gd name="connsiteY35" fmla="*/ 0 h 55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91882" h="551938">
                  <a:moveTo>
                    <a:pt x="418096" y="29028"/>
                  </a:moveTo>
                  <a:lnTo>
                    <a:pt x="418096" y="29028"/>
                  </a:lnTo>
                  <a:cubicBezTo>
                    <a:pt x="484711" y="28943"/>
                    <a:pt x="545938" y="65616"/>
                    <a:pt x="577297" y="124387"/>
                  </a:cubicBezTo>
                  <a:lnTo>
                    <a:pt x="588748" y="145810"/>
                  </a:lnTo>
                  <a:lnTo>
                    <a:pt x="611854" y="138316"/>
                  </a:lnTo>
                  <a:cubicBezTo>
                    <a:pt x="626730" y="133466"/>
                    <a:pt x="642276" y="130987"/>
                    <a:pt x="657923" y="130969"/>
                  </a:cubicBezTo>
                  <a:cubicBezTo>
                    <a:pt x="688324" y="130842"/>
                    <a:pt x="717948" y="140568"/>
                    <a:pt x="742356" y="158691"/>
                  </a:cubicBezTo>
                  <a:lnTo>
                    <a:pt x="742777" y="159004"/>
                  </a:lnTo>
                  <a:lnTo>
                    <a:pt x="743213" y="159294"/>
                  </a:lnTo>
                  <a:cubicBezTo>
                    <a:pt x="781230" y="186000"/>
                    <a:pt x="803663" y="229711"/>
                    <a:pt x="803196" y="276168"/>
                  </a:cubicBezTo>
                  <a:lnTo>
                    <a:pt x="803196" y="312291"/>
                  </a:lnTo>
                  <a:lnTo>
                    <a:pt x="837328" y="306195"/>
                  </a:lnTo>
                  <a:cubicBezTo>
                    <a:pt x="843535" y="305086"/>
                    <a:pt x="849830" y="304526"/>
                    <a:pt x="856137" y="304522"/>
                  </a:cubicBezTo>
                  <a:cubicBezTo>
                    <a:pt x="881442" y="304562"/>
                    <a:pt x="905899" y="313650"/>
                    <a:pt x="925092" y="330141"/>
                  </a:cubicBezTo>
                  <a:cubicBezTo>
                    <a:pt x="949127" y="350789"/>
                    <a:pt x="962922" y="380918"/>
                    <a:pt x="962853" y="412602"/>
                  </a:cubicBezTo>
                  <a:cubicBezTo>
                    <a:pt x="963330" y="471267"/>
                    <a:pt x="917510" y="519899"/>
                    <a:pt x="858920" y="522910"/>
                  </a:cubicBezTo>
                  <a:lnTo>
                    <a:pt x="164123" y="522910"/>
                  </a:lnTo>
                  <a:cubicBezTo>
                    <a:pt x="84104" y="516672"/>
                    <a:pt x="24295" y="446747"/>
                    <a:pt x="30534" y="366728"/>
                  </a:cubicBezTo>
                  <a:cubicBezTo>
                    <a:pt x="36428" y="291130"/>
                    <a:pt x="99457" y="232769"/>
                    <a:pt x="175286" y="232700"/>
                  </a:cubicBezTo>
                  <a:cubicBezTo>
                    <a:pt x="184065" y="232701"/>
                    <a:pt x="192826" y="233492"/>
                    <a:pt x="201464" y="235061"/>
                  </a:cubicBezTo>
                  <a:lnTo>
                    <a:pt x="235163" y="241189"/>
                  </a:lnTo>
                  <a:lnTo>
                    <a:pt x="235682" y="206935"/>
                  </a:lnTo>
                  <a:cubicBezTo>
                    <a:pt x="238476" y="108108"/>
                    <a:pt x="319229" y="29351"/>
                    <a:pt x="418096" y="29028"/>
                  </a:cubicBezTo>
                  <a:moveTo>
                    <a:pt x="418096" y="0"/>
                  </a:moveTo>
                  <a:cubicBezTo>
                    <a:pt x="303368" y="324"/>
                    <a:pt x="209693" y="91813"/>
                    <a:pt x="206660" y="206500"/>
                  </a:cubicBezTo>
                  <a:cubicBezTo>
                    <a:pt x="196308" y="204617"/>
                    <a:pt x="185810" y="203670"/>
                    <a:pt x="175289" y="203670"/>
                  </a:cubicBezTo>
                  <a:cubicBezTo>
                    <a:pt x="79018" y="203133"/>
                    <a:pt x="540" y="280740"/>
                    <a:pt x="3" y="377010"/>
                  </a:cubicBezTo>
                  <a:cubicBezTo>
                    <a:pt x="-512" y="469308"/>
                    <a:pt x="71008" y="546008"/>
                    <a:pt x="163117" y="551939"/>
                  </a:cubicBezTo>
                  <a:lnTo>
                    <a:pt x="859801" y="551939"/>
                  </a:lnTo>
                  <a:cubicBezTo>
                    <a:pt x="934011" y="548300"/>
                    <a:pt x="992212" y="486901"/>
                    <a:pt x="991881" y="412602"/>
                  </a:cubicBezTo>
                  <a:cubicBezTo>
                    <a:pt x="992034" y="372425"/>
                    <a:pt x="974519" y="334212"/>
                    <a:pt x="943984" y="308100"/>
                  </a:cubicBezTo>
                  <a:cubicBezTo>
                    <a:pt x="913218" y="281636"/>
                    <a:pt x="872166" y="270440"/>
                    <a:pt x="832224" y="277620"/>
                  </a:cubicBezTo>
                  <a:lnTo>
                    <a:pt x="832224" y="276168"/>
                  </a:lnTo>
                  <a:cubicBezTo>
                    <a:pt x="831426" y="180249"/>
                    <a:pt x="753842" y="102700"/>
                    <a:pt x="657923" y="101942"/>
                  </a:cubicBezTo>
                  <a:cubicBezTo>
                    <a:pt x="639236" y="101963"/>
                    <a:pt x="620667" y="104919"/>
                    <a:pt x="602899" y="110706"/>
                  </a:cubicBezTo>
                  <a:cubicBezTo>
                    <a:pt x="566354" y="42618"/>
                    <a:pt x="495373" y="97"/>
                    <a:pt x="41809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4486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12" descr="Thermometer outline">
            <a:extLst>
              <a:ext uri="{FF2B5EF4-FFF2-40B4-BE49-F238E27FC236}">
                <a16:creationId xmlns:a16="http://schemas.microsoft.com/office/drawing/2014/main" id="{D22A4D17-9E20-A954-CF32-526C9B7617F6}"/>
              </a:ext>
            </a:extLst>
          </p:cNvPr>
          <p:cNvGrpSpPr/>
          <p:nvPr/>
        </p:nvGrpSpPr>
        <p:grpSpPr>
          <a:xfrm>
            <a:off x="4856866" y="2111344"/>
            <a:ext cx="575264" cy="1321368"/>
            <a:chOff x="3741847" y="4722957"/>
            <a:chExt cx="578308" cy="1328359"/>
          </a:xfrm>
          <a:solidFill>
            <a:srgbClr val="C00000"/>
          </a:solidFill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B74698E2-A5B0-C687-0401-48D8F6092A5F}"/>
                </a:ext>
              </a:extLst>
            </p:cNvPr>
            <p:cNvSpPr/>
            <p:nvPr/>
          </p:nvSpPr>
          <p:spPr>
            <a:xfrm>
              <a:off x="3741847" y="4722957"/>
              <a:ext cx="578308" cy="1328359"/>
            </a:xfrm>
            <a:custGeom>
              <a:avLst/>
              <a:gdLst>
                <a:gd name="connsiteX0" fmla="*/ 445391 w 578308"/>
                <a:gd name="connsiteY0" fmla="*/ 795969 h 1328359"/>
                <a:gd name="connsiteX1" fmla="*/ 445391 w 578308"/>
                <a:gd name="connsiteY1" fmla="*/ 156278 h 1328359"/>
                <a:gd name="connsiteX2" fmla="*/ 289114 w 578308"/>
                <a:gd name="connsiteY2" fmla="*/ 0 h 1328359"/>
                <a:gd name="connsiteX3" fmla="*/ 132836 w 578308"/>
                <a:gd name="connsiteY3" fmla="*/ 156278 h 1328359"/>
                <a:gd name="connsiteX4" fmla="*/ 132836 w 578308"/>
                <a:gd name="connsiteY4" fmla="*/ 795969 h 1328359"/>
                <a:gd name="connsiteX5" fmla="*/ 0 w 578308"/>
                <a:gd name="connsiteY5" fmla="*/ 1039246 h 1328359"/>
                <a:gd name="connsiteX6" fmla="*/ 288910 w 578308"/>
                <a:gd name="connsiteY6" fmla="*/ 1328360 h 1328359"/>
                <a:gd name="connsiteX7" fmla="*/ 305476 w 578308"/>
                <a:gd name="connsiteY7" fmla="*/ 1327907 h 1328359"/>
                <a:gd name="connsiteX8" fmla="*/ 577841 w 578308"/>
                <a:gd name="connsiteY8" fmla="*/ 1022964 h 1328359"/>
                <a:gd name="connsiteX9" fmla="*/ 445391 w 578308"/>
                <a:gd name="connsiteY9" fmla="*/ 795969 h 1328359"/>
                <a:gd name="connsiteX10" fmla="*/ 546050 w 578308"/>
                <a:gd name="connsiteY10" fmla="*/ 1061484 h 1328359"/>
                <a:gd name="connsiteX11" fmla="*/ 266950 w 578308"/>
                <a:gd name="connsiteY11" fmla="*/ 1296187 h 1328359"/>
                <a:gd name="connsiteX12" fmla="*/ 111895 w 578308"/>
                <a:gd name="connsiteY12" fmla="*/ 1226561 h 1328359"/>
                <a:gd name="connsiteX13" fmla="*/ 101729 w 578308"/>
                <a:gd name="connsiteY13" fmla="*/ 862035 h 1328359"/>
                <a:gd name="connsiteX14" fmla="*/ 156496 w 578308"/>
                <a:gd name="connsiteY14" fmla="*/ 818051 h 1328359"/>
                <a:gd name="connsiteX15" fmla="*/ 164076 w 578308"/>
                <a:gd name="connsiteY15" fmla="*/ 813487 h 1328359"/>
                <a:gd name="connsiteX16" fmla="*/ 164076 w 578308"/>
                <a:gd name="connsiteY16" fmla="*/ 156278 h 1328359"/>
                <a:gd name="connsiteX17" fmla="*/ 289098 w 578308"/>
                <a:gd name="connsiteY17" fmla="*/ 31256 h 1328359"/>
                <a:gd name="connsiteX18" fmla="*/ 414120 w 578308"/>
                <a:gd name="connsiteY18" fmla="*/ 156278 h 1328359"/>
                <a:gd name="connsiteX19" fmla="*/ 414120 w 578308"/>
                <a:gd name="connsiteY19" fmla="*/ 813487 h 1328359"/>
                <a:gd name="connsiteX20" fmla="*/ 421699 w 578308"/>
                <a:gd name="connsiteY20" fmla="*/ 818035 h 1328359"/>
                <a:gd name="connsiteX21" fmla="*/ 546050 w 578308"/>
                <a:gd name="connsiteY21" fmla="*/ 1061484 h 132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308" h="1328359">
                  <a:moveTo>
                    <a:pt x="445391" y="795969"/>
                  </a:moveTo>
                  <a:lnTo>
                    <a:pt x="445391" y="156278"/>
                  </a:lnTo>
                  <a:cubicBezTo>
                    <a:pt x="445391" y="69969"/>
                    <a:pt x="375423" y="0"/>
                    <a:pt x="289114" y="0"/>
                  </a:cubicBezTo>
                  <a:cubicBezTo>
                    <a:pt x="202805" y="0"/>
                    <a:pt x="132836" y="69969"/>
                    <a:pt x="132836" y="156278"/>
                  </a:cubicBezTo>
                  <a:lnTo>
                    <a:pt x="132836" y="795969"/>
                  </a:lnTo>
                  <a:cubicBezTo>
                    <a:pt x="50290" y="849402"/>
                    <a:pt x="320" y="940916"/>
                    <a:pt x="0" y="1039246"/>
                  </a:cubicBezTo>
                  <a:cubicBezTo>
                    <a:pt x="0" y="1198840"/>
                    <a:pt x="129317" y="1328247"/>
                    <a:pt x="288910" y="1328360"/>
                  </a:cubicBezTo>
                  <a:cubicBezTo>
                    <a:pt x="294411" y="1328360"/>
                    <a:pt x="299944" y="1328203"/>
                    <a:pt x="305476" y="1327907"/>
                  </a:cubicBezTo>
                  <a:cubicBezTo>
                    <a:pt x="464895" y="1318910"/>
                    <a:pt x="586838" y="1182382"/>
                    <a:pt x="577841" y="1022964"/>
                  </a:cubicBezTo>
                  <a:cubicBezTo>
                    <a:pt x="572620" y="930444"/>
                    <a:pt x="523367" y="846035"/>
                    <a:pt x="445391" y="795969"/>
                  </a:cubicBezTo>
                  <a:close/>
                  <a:moveTo>
                    <a:pt x="546050" y="1061484"/>
                  </a:moveTo>
                  <a:cubicBezTo>
                    <a:pt x="533790" y="1203367"/>
                    <a:pt x="408833" y="1308447"/>
                    <a:pt x="266950" y="1296187"/>
                  </a:cubicBezTo>
                  <a:cubicBezTo>
                    <a:pt x="208882" y="1291169"/>
                    <a:pt x="154226" y="1266627"/>
                    <a:pt x="111895" y="1226561"/>
                  </a:cubicBezTo>
                  <a:cubicBezTo>
                    <a:pt x="8426" y="1128707"/>
                    <a:pt x="3876" y="965503"/>
                    <a:pt x="101729" y="862035"/>
                  </a:cubicBezTo>
                  <a:cubicBezTo>
                    <a:pt x="117893" y="844945"/>
                    <a:pt x="136319" y="830145"/>
                    <a:pt x="156496" y="818051"/>
                  </a:cubicBezTo>
                  <a:lnTo>
                    <a:pt x="164076" y="813487"/>
                  </a:lnTo>
                  <a:lnTo>
                    <a:pt x="164076" y="156278"/>
                  </a:lnTo>
                  <a:cubicBezTo>
                    <a:pt x="164076" y="87229"/>
                    <a:pt x="220050" y="31256"/>
                    <a:pt x="289098" y="31256"/>
                  </a:cubicBezTo>
                  <a:cubicBezTo>
                    <a:pt x="358146" y="31256"/>
                    <a:pt x="414120" y="87229"/>
                    <a:pt x="414120" y="156278"/>
                  </a:cubicBezTo>
                  <a:lnTo>
                    <a:pt x="414120" y="813487"/>
                  </a:lnTo>
                  <a:lnTo>
                    <a:pt x="421699" y="818035"/>
                  </a:lnTo>
                  <a:cubicBezTo>
                    <a:pt x="506425" y="868605"/>
                    <a:pt x="554742" y="963198"/>
                    <a:pt x="546050" y="10614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559F055-7608-44CB-8865-529D28D5F028}"/>
                </a:ext>
              </a:extLst>
            </p:cNvPr>
            <p:cNvSpPr/>
            <p:nvPr/>
          </p:nvSpPr>
          <p:spPr>
            <a:xfrm>
              <a:off x="3898111" y="5223046"/>
              <a:ext cx="265698" cy="672083"/>
            </a:xfrm>
            <a:custGeom>
              <a:avLst/>
              <a:gdLst>
                <a:gd name="connsiteX0" fmla="*/ 148477 w 265698"/>
                <a:gd name="connsiteY0" fmla="*/ 407322 h 672083"/>
                <a:gd name="connsiteX1" fmla="*/ 148477 w 265698"/>
                <a:gd name="connsiteY1" fmla="*/ 0 h 672083"/>
                <a:gd name="connsiteX2" fmla="*/ 117222 w 265698"/>
                <a:gd name="connsiteY2" fmla="*/ 0 h 672083"/>
                <a:gd name="connsiteX3" fmla="*/ 117222 w 265698"/>
                <a:gd name="connsiteY3" fmla="*/ 407322 h 672083"/>
                <a:gd name="connsiteX4" fmla="*/ 935 w 265698"/>
                <a:gd name="connsiteY4" fmla="*/ 554864 h 672083"/>
                <a:gd name="connsiteX5" fmla="*/ 148477 w 265698"/>
                <a:gd name="connsiteY5" fmla="*/ 671148 h 672083"/>
                <a:gd name="connsiteX6" fmla="*/ 264763 w 265698"/>
                <a:gd name="connsiteY6" fmla="*/ 523608 h 672083"/>
                <a:gd name="connsiteX7" fmla="*/ 148477 w 265698"/>
                <a:gd name="connsiteY7" fmla="*/ 407322 h 672083"/>
                <a:gd name="connsiteX8" fmla="*/ 132849 w 265698"/>
                <a:gd name="connsiteY8" fmla="*/ 640738 h 672083"/>
                <a:gd name="connsiteX9" fmla="*/ 31269 w 265698"/>
                <a:gd name="connsiteY9" fmla="*/ 539158 h 672083"/>
                <a:gd name="connsiteX10" fmla="*/ 132849 w 265698"/>
                <a:gd name="connsiteY10" fmla="*/ 437577 h 672083"/>
                <a:gd name="connsiteX11" fmla="*/ 234430 w 265698"/>
                <a:gd name="connsiteY11" fmla="*/ 539158 h 672083"/>
                <a:gd name="connsiteX12" fmla="*/ 132849 w 265698"/>
                <a:gd name="connsiteY12" fmla="*/ 640738 h 6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698" h="672083">
                  <a:moveTo>
                    <a:pt x="148477" y="407322"/>
                  </a:moveTo>
                  <a:lnTo>
                    <a:pt x="148477" y="0"/>
                  </a:lnTo>
                  <a:lnTo>
                    <a:pt x="117222" y="0"/>
                  </a:lnTo>
                  <a:lnTo>
                    <a:pt x="117222" y="407322"/>
                  </a:lnTo>
                  <a:cubicBezTo>
                    <a:pt x="44368" y="415953"/>
                    <a:pt x="-7696" y="482009"/>
                    <a:pt x="935" y="554864"/>
                  </a:cubicBezTo>
                  <a:cubicBezTo>
                    <a:pt x="9567" y="627717"/>
                    <a:pt x="75624" y="679780"/>
                    <a:pt x="148477" y="671148"/>
                  </a:cubicBezTo>
                  <a:cubicBezTo>
                    <a:pt x="221331" y="662519"/>
                    <a:pt x="273394" y="596462"/>
                    <a:pt x="264763" y="523608"/>
                  </a:cubicBezTo>
                  <a:cubicBezTo>
                    <a:pt x="257539" y="462627"/>
                    <a:pt x="209458" y="414547"/>
                    <a:pt x="148477" y="407322"/>
                  </a:cubicBezTo>
                  <a:close/>
                  <a:moveTo>
                    <a:pt x="132849" y="640738"/>
                  </a:moveTo>
                  <a:cubicBezTo>
                    <a:pt x="76747" y="640738"/>
                    <a:pt x="31269" y="595260"/>
                    <a:pt x="31269" y="539158"/>
                  </a:cubicBezTo>
                  <a:cubicBezTo>
                    <a:pt x="31269" y="483057"/>
                    <a:pt x="76747" y="437577"/>
                    <a:pt x="132849" y="437577"/>
                  </a:cubicBezTo>
                  <a:cubicBezTo>
                    <a:pt x="188952" y="437577"/>
                    <a:pt x="234430" y="483057"/>
                    <a:pt x="234430" y="539158"/>
                  </a:cubicBezTo>
                  <a:cubicBezTo>
                    <a:pt x="234361" y="595230"/>
                    <a:pt x="188922" y="640669"/>
                    <a:pt x="132849" y="640738"/>
                  </a:cubicBezTo>
                  <a:close/>
                </a:path>
              </a:pathLst>
            </a:custGeom>
            <a:solidFill>
              <a:srgbClr val="C00000"/>
            </a:solidFill>
            <a:ln w="38100" cap="flat">
              <a:solidFill>
                <a:srgbClr val="C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CD723BE-0EC4-CD4C-BC38-B200E83BE2BA}"/>
              </a:ext>
            </a:extLst>
          </p:cNvPr>
          <p:cNvGrpSpPr/>
          <p:nvPr/>
        </p:nvGrpSpPr>
        <p:grpSpPr>
          <a:xfrm>
            <a:off x="8191046" y="2323290"/>
            <a:ext cx="1039189" cy="694332"/>
            <a:chOff x="6505860" y="5108349"/>
            <a:chExt cx="1044687" cy="698005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206753C-8897-D63A-C257-17F8760102E3}"/>
                </a:ext>
              </a:extLst>
            </p:cNvPr>
            <p:cNvSpPr/>
            <p:nvPr/>
          </p:nvSpPr>
          <p:spPr>
            <a:xfrm>
              <a:off x="6505860" y="5540942"/>
              <a:ext cx="1044687" cy="52711"/>
            </a:xfrm>
            <a:custGeom>
              <a:avLst/>
              <a:gdLst>
                <a:gd name="connsiteX0" fmla="*/ 914127 w 1044687"/>
                <a:gd name="connsiteY0" fmla="*/ 49 h 52711"/>
                <a:gd name="connsiteX1" fmla="*/ 844334 w 1044687"/>
                <a:gd name="connsiteY1" fmla="*/ 14084 h 52711"/>
                <a:gd name="connsiteX2" fmla="*/ 722861 w 1044687"/>
                <a:gd name="connsiteY2" fmla="*/ 14084 h 52711"/>
                <a:gd name="connsiteX3" fmla="*/ 653068 w 1044687"/>
                <a:gd name="connsiteY3" fmla="*/ 49 h 52711"/>
                <a:gd name="connsiteX4" fmla="*/ 583250 w 1044687"/>
                <a:gd name="connsiteY4" fmla="*/ 14084 h 52711"/>
                <a:gd name="connsiteX5" fmla="*/ 522495 w 1044687"/>
                <a:gd name="connsiteY5" fmla="*/ 26356 h 52711"/>
                <a:gd name="connsiteX6" fmla="*/ 461727 w 1044687"/>
                <a:gd name="connsiteY6" fmla="*/ 14084 h 52711"/>
                <a:gd name="connsiteX7" fmla="*/ 391884 w 1044687"/>
                <a:gd name="connsiteY7" fmla="*/ 49 h 52711"/>
                <a:gd name="connsiteX8" fmla="*/ 322066 w 1044687"/>
                <a:gd name="connsiteY8" fmla="*/ 14084 h 52711"/>
                <a:gd name="connsiteX9" fmla="*/ 261323 w 1044687"/>
                <a:gd name="connsiteY9" fmla="*/ 26356 h 52711"/>
                <a:gd name="connsiteX10" fmla="*/ 200517 w 1044687"/>
                <a:gd name="connsiteY10" fmla="*/ 14070 h 52711"/>
                <a:gd name="connsiteX11" fmla="*/ 130661 w 1044687"/>
                <a:gd name="connsiteY11" fmla="*/ 49 h 52711"/>
                <a:gd name="connsiteX12" fmla="*/ 60806 w 1044687"/>
                <a:gd name="connsiteY12" fmla="*/ 14070 h 52711"/>
                <a:gd name="connsiteX13" fmla="*/ 0 w 1044687"/>
                <a:gd name="connsiteY13" fmla="*/ 26356 h 52711"/>
                <a:gd name="connsiteX14" fmla="*/ 0 w 1044687"/>
                <a:gd name="connsiteY14" fmla="*/ 52663 h 52711"/>
                <a:gd name="connsiteX15" fmla="*/ 69856 w 1044687"/>
                <a:gd name="connsiteY15" fmla="*/ 38641 h 52711"/>
                <a:gd name="connsiteX16" fmla="*/ 130661 w 1044687"/>
                <a:gd name="connsiteY16" fmla="*/ 26356 h 52711"/>
                <a:gd name="connsiteX17" fmla="*/ 191467 w 1044687"/>
                <a:gd name="connsiteY17" fmla="*/ 38641 h 52711"/>
                <a:gd name="connsiteX18" fmla="*/ 261323 w 1044687"/>
                <a:gd name="connsiteY18" fmla="*/ 52663 h 52711"/>
                <a:gd name="connsiteX19" fmla="*/ 331128 w 1044687"/>
                <a:gd name="connsiteY19" fmla="*/ 38628 h 52711"/>
                <a:gd name="connsiteX20" fmla="*/ 391884 w 1044687"/>
                <a:gd name="connsiteY20" fmla="*/ 26356 h 52711"/>
                <a:gd name="connsiteX21" fmla="*/ 452664 w 1044687"/>
                <a:gd name="connsiteY21" fmla="*/ 38628 h 52711"/>
                <a:gd name="connsiteX22" fmla="*/ 522495 w 1044687"/>
                <a:gd name="connsiteY22" fmla="*/ 52663 h 52711"/>
                <a:gd name="connsiteX23" fmla="*/ 592313 w 1044687"/>
                <a:gd name="connsiteY23" fmla="*/ 38628 h 52711"/>
                <a:gd name="connsiteX24" fmla="*/ 713798 w 1044687"/>
                <a:gd name="connsiteY24" fmla="*/ 38628 h 52711"/>
                <a:gd name="connsiteX25" fmla="*/ 853384 w 1044687"/>
                <a:gd name="connsiteY25" fmla="*/ 38628 h 52711"/>
                <a:gd name="connsiteX26" fmla="*/ 974882 w 1044687"/>
                <a:gd name="connsiteY26" fmla="*/ 38628 h 52711"/>
                <a:gd name="connsiteX27" fmla="*/ 1044687 w 1044687"/>
                <a:gd name="connsiteY27" fmla="*/ 52663 h 52711"/>
                <a:gd name="connsiteX28" fmla="*/ 1044687 w 1044687"/>
                <a:gd name="connsiteY28" fmla="*/ 26356 h 52711"/>
                <a:gd name="connsiteX29" fmla="*/ 983932 w 1044687"/>
                <a:gd name="connsiteY29" fmla="*/ 14084 h 52711"/>
                <a:gd name="connsiteX30" fmla="*/ 914127 w 1044687"/>
                <a:gd name="connsiteY30" fmla="*/ 49 h 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4687" h="52711">
                  <a:moveTo>
                    <a:pt x="914127" y="49"/>
                  </a:moveTo>
                  <a:cubicBezTo>
                    <a:pt x="890169" y="-542"/>
                    <a:pt x="866371" y="4245"/>
                    <a:pt x="844334" y="14084"/>
                  </a:cubicBezTo>
                  <a:cubicBezTo>
                    <a:pt x="805357" y="30447"/>
                    <a:pt x="761838" y="30447"/>
                    <a:pt x="722861" y="14084"/>
                  </a:cubicBezTo>
                  <a:cubicBezTo>
                    <a:pt x="700824" y="4245"/>
                    <a:pt x="677025" y="-541"/>
                    <a:pt x="653068" y="49"/>
                  </a:cubicBezTo>
                  <a:cubicBezTo>
                    <a:pt x="629103" y="-541"/>
                    <a:pt x="605296" y="4245"/>
                    <a:pt x="583250" y="14084"/>
                  </a:cubicBezTo>
                  <a:cubicBezTo>
                    <a:pt x="564085" y="22711"/>
                    <a:pt x="543357" y="26898"/>
                    <a:pt x="522495" y="26356"/>
                  </a:cubicBezTo>
                  <a:cubicBezTo>
                    <a:pt x="501629" y="26899"/>
                    <a:pt x="480897" y="22712"/>
                    <a:pt x="461727" y="14084"/>
                  </a:cubicBezTo>
                  <a:cubicBezTo>
                    <a:pt x="439672" y="4245"/>
                    <a:pt x="415857" y="-541"/>
                    <a:pt x="391884" y="49"/>
                  </a:cubicBezTo>
                  <a:cubicBezTo>
                    <a:pt x="367919" y="-539"/>
                    <a:pt x="344111" y="4246"/>
                    <a:pt x="322066" y="14084"/>
                  </a:cubicBezTo>
                  <a:cubicBezTo>
                    <a:pt x="302904" y="22711"/>
                    <a:pt x="282181" y="26898"/>
                    <a:pt x="261323" y="26356"/>
                  </a:cubicBezTo>
                  <a:cubicBezTo>
                    <a:pt x="240443" y="26902"/>
                    <a:pt x="219698" y="22710"/>
                    <a:pt x="200517" y="14070"/>
                  </a:cubicBezTo>
                  <a:cubicBezTo>
                    <a:pt x="178455" y="4245"/>
                    <a:pt x="154638" y="-537"/>
                    <a:pt x="130661" y="49"/>
                  </a:cubicBezTo>
                  <a:cubicBezTo>
                    <a:pt x="106686" y="-537"/>
                    <a:pt x="82868" y="4245"/>
                    <a:pt x="60806" y="14070"/>
                  </a:cubicBezTo>
                  <a:cubicBezTo>
                    <a:pt x="41625" y="22708"/>
                    <a:pt x="20880" y="26900"/>
                    <a:pt x="0" y="26356"/>
                  </a:cubicBezTo>
                  <a:lnTo>
                    <a:pt x="0" y="52663"/>
                  </a:lnTo>
                  <a:cubicBezTo>
                    <a:pt x="23976" y="53248"/>
                    <a:pt x="47794" y="48467"/>
                    <a:pt x="69856" y="38641"/>
                  </a:cubicBezTo>
                  <a:cubicBezTo>
                    <a:pt x="89036" y="30002"/>
                    <a:pt x="109782" y="25810"/>
                    <a:pt x="130661" y="26356"/>
                  </a:cubicBezTo>
                  <a:cubicBezTo>
                    <a:pt x="151541" y="25811"/>
                    <a:pt x="172287" y="30003"/>
                    <a:pt x="191467" y="38641"/>
                  </a:cubicBezTo>
                  <a:cubicBezTo>
                    <a:pt x="213529" y="48468"/>
                    <a:pt x="237347" y="53250"/>
                    <a:pt x="261323" y="52663"/>
                  </a:cubicBezTo>
                  <a:cubicBezTo>
                    <a:pt x="285284" y="53252"/>
                    <a:pt x="309086" y="48466"/>
                    <a:pt x="331128" y="38628"/>
                  </a:cubicBezTo>
                  <a:cubicBezTo>
                    <a:pt x="350294" y="30001"/>
                    <a:pt x="371021" y="25814"/>
                    <a:pt x="391884" y="26356"/>
                  </a:cubicBezTo>
                  <a:cubicBezTo>
                    <a:pt x="412753" y="25814"/>
                    <a:pt x="433489" y="30001"/>
                    <a:pt x="452664" y="38628"/>
                  </a:cubicBezTo>
                  <a:cubicBezTo>
                    <a:pt x="474715" y="48466"/>
                    <a:pt x="498526" y="53251"/>
                    <a:pt x="522495" y="52663"/>
                  </a:cubicBezTo>
                  <a:cubicBezTo>
                    <a:pt x="546460" y="53251"/>
                    <a:pt x="570267" y="48466"/>
                    <a:pt x="592313" y="38628"/>
                  </a:cubicBezTo>
                  <a:cubicBezTo>
                    <a:pt x="631295" y="22265"/>
                    <a:pt x="674816" y="22265"/>
                    <a:pt x="713798" y="38628"/>
                  </a:cubicBezTo>
                  <a:cubicBezTo>
                    <a:pt x="758604" y="57340"/>
                    <a:pt x="808578" y="57340"/>
                    <a:pt x="853384" y="38628"/>
                  </a:cubicBezTo>
                  <a:cubicBezTo>
                    <a:pt x="892369" y="22264"/>
                    <a:pt x="935896" y="22264"/>
                    <a:pt x="974882" y="38628"/>
                  </a:cubicBezTo>
                  <a:cubicBezTo>
                    <a:pt x="996924" y="48466"/>
                    <a:pt x="1020726" y="53252"/>
                    <a:pt x="1044687" y="52663"/>
                  </a:cubicBezTo>
                  <a:lnTo>
                    <a:pt x="1044687" y="26356"/>
                  </a:lnTo>
                  <a:cubicBezTo>
                    <a:pt x="1023825" y="26898"/>
                    <a:pt x="1003097" y="22711"/>
                    <a:pt x="983932" y="14084"/>
                  </a:cubicBezTo>
                  <a:cubicBezTo>
                    <a:pt x="961890" y="4246"/>
                    <a:pt x="938088" y="-541"/>
                    <a:pt x="914127" y="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B596EC-353D-2E48-5687-C0B6300D4353}"/>
                </a:ext>
              </a:extLst>
            </p:cNvPr>
            <p:cNvSpPr/>
            <p:nvPr/>
          </p:nvSpPr>
          <p:spPr>
            <a:xfrm>
              <a:off x="6505860" y="5435713"/>
              <a:ext cx="1044687" cy="52711"/>
            </a:xfrm>
            <a:custGeom>
              <a:avLst/>
              <a:gdLst>
                <a:gd name="connsiteX0" fmla="*/ 983932 w 1044687"/>
                <a:gd name="connsiteY0" fmla="*/ 14083 h 52711"/>
                <a:gd name="connsiteX1" fmla="*/ 844334 w 1044687"/>
                <a:gd name="connsiteY1" fmla="*/ 14083 h 52711"/>
                <a:gd name="connsiteX2" fmla="*/ 722861 w 1044687"/>
                <a:gd name="connsiteY2" fmla="*/ 14083 h 52711"/>
                <a:gd name="connsiteX3" fmla="*/ 653068 w 1044687"/>
                <a:gd name="connsiteY3" fmla="*/ 49 h 52711"/>
                <a:gd name="connsiteX4" fmla="*/ 583250 w 1044687"/>
                <a:gd name="connsiteY4" fmla="*/ 14083 h 52711"/>
                <a:gd name="connsiteX5" fmla="*/ 522495 w 1044687"/>
                <a:gd name="connsiteY5" fmla="*/ 26356 h 52711"/>
                <a:gd name="connsiteX6" fmla="*/ 461727 w 1044687"/>
                <a:gd name="connsiteY6" fmla="*/ 14083 h 52711"/>
                <a:gd name="connsiteX7" fmla="*/ 391884 w 1044687"/>
                <a:gd name="connsiteY7" fmla="*/ 49 h 52711"/>
                <a:gd name="connsiteX8" fmla="*/ 322066 w 1044687"/>
                <a:gd name="connsiteY8" fmla="*/ 14083 h 52711"/>
                <a:gd name="connsiteX9" fmla="*/ 261323 w 1044687"/>
                <a:gd name="connsiteY9" fmla="*/ 26356 h 52711"/>
                <a:gd name="connsiteX10" fmla="*/ 200517 w 1044687"/>
                <a:gd name="connsiteY10" fmla="*/ 14070 h 52711"/>
                <a:gd name="connsiteX11" fmla="*/ 130662 w 1044687"/>
                <a:gd name="connsiteY11" fmla="*/ 49 h 52711"/>
                <a:gd name="connsiteX12" fmla="*/ 60806 w 1044687"/>
                <a:gd name="connsiteY12" fmla="*/ 14070 h 52711"/>
                <a:gd name="connsiteX13" fmla="*/ 0 w 1044687"/>
                <a:gd name="connsiteY13" fmla="*/ 26356 h 52711"/>
                <a:gd name="connsiteX14" fmla="*/ 0 w 1044687"/>
                <a:gd name="connsiteY14" fmla="*/ 52663 h 52711"/>
                <a:gd name="connsiteX15" fmla="*/ 69856 w 1044687"/>
                <a:gd name="connsiteY15" fmla="*/ 38641 h 52711"/>
                <a:gd name="connsiteX16" fmla="*/ 130662 w 1044687"/>
                <a:gd name="connsiteY16" fmla="*/ 26356 h 52711"/>
                <a:gd name="connsiteX17" fmla="*/ 191467 w 1044687"/>
                <a:gd name="connsiteY17" fmla="*/ 38641 h 52711"/>
                <a:gd name="connsiteX18" fmla="*/ 261323 w 1044687"/>
                <a:gd name="connsiteY18" fmla="*/ 52663 h 52711"/>
                <a:gd name="connsiteX19" fmla="*/ 331128 w 1044687"/>
                <a:gd name="connsiteY19" fmla="*/ 38628 h 52711"/>
                <a:gd name="connsiteX20" fmla="*/ 391884 w 1044687"/>
                <a:gd name="connsiteY20" fmla="*/ 26356 h 52711"/>
                <a:gd name="connsiteX21" fmla="*/ 452664 w 1044687"/>
                <a:gd name="connsiteY21" fmla="*/ 38628 h 52711"/>
                <a:gd name="connsiteX22" fmla="*/ 522495 w 1044687"/>
                <a:gd name="connsiteY22" fmla="*/ 52663 h 52711"/>
                <a:gd name="connsiteX23" fmla="*/ 592313 w 1044687"/>
                <a:gd name="connsiteY23" fmla="*/ 38628 h 52711"/>
                <a:gd name="connsiteX24" fmla="*/ 713798 w 1044687"/>
                <a:gd name="connsiteY24" fmla="*/ 38628 h 52711"/>
                <a:gd name="connsiteX25" fmla="*/ 853384 w 1044687"/>
                <a:gd name="connsiteY25" fmla="*/ 38628 h 52711"/>
                <a:gd name="connsiteX26" fmla="*/ 974882 w 1044687"/>
                <a:gd name="connsiteY26" fmla="*/ 38628 h 52711"/>
                <a:gd name="connsiteX27" fmla="*/ 1044687 w 1044687"/>
                <a:gd name="connsiteY27" fmla="*/ 52663 h 52711"/>
                <a:gd name="connsiteX28" fmla="*/ 1044687 w 1044687"/>
                <a:gd name="connsiteY28" fmla="*/ 26356 h 52711"/>
                <a:gd name="connsiteX29" fmla="*/ 983932 w 1044687"/>
                <a:gd name="connsiteY29" fmla="*/ 14083 h 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4687" h="52711">
                  <a:moveTo>
                    <a:pt x="983932" y="14083"/>
                  </a:moveTo>
                  <a:cubicBezTo>
                    <a:pt x="939122" y="-4630"/>
                    <a:pt x="889144" y="-4630"/>
                    <a:pt x="844334" y="14083"/>
                  </a:cubicBezTo>
                  <a:cubicBezTo>
                    <a:pt x="805357" y="30446"/>
                    <a:pt x="761838" y="30446"/>
                    <a:pt x="722861" y="14083"/>
                  </a:cubicBezTo>
                  <a:cubicBezTo>
                    <a:pt x="700824" y="4245"/>
                    <a:pt x="677024" y="-541"/>
                    <a:pt x="653068" y="49"/>
                  </a:cubicBezTo>
                  <a:cubicBezTo>
                    <a:pt x="629103" y="-541"/>
                    <a:pt x="605296" y="4245"/>
                    <a:pt x="583250" y="14083"/>
                  </a:cubicBezTo>
                  <a:cubicBezTo>
                    <a:pt x="564083" y="22711"/>
                    <a:pt x="543357" y="26898"/>
                    <a:pt x="522495" y="26356"/>
                  </a:cubicBezTo>
                  <a:cubicBezTo>
                    <a:pt x="501629" y="26899"/>
                    <a:pt x="480897" y="22712"/>
                    <a:pt x="461727" y="14083"/>
                  </a:cubicBezTo>
                  <a:cubicBezTo>
                    <a:pt x="439673" y="4245"/>
                    <a:pt x="415856" y="-541"/>
                    <a:pt x="391884" y="49"/>
                  </a:cubicBezTo>
                  <a:cubicBezTo>
                    <a:pt x="367919" y="-539"/>
                    <a:pt x="344111" y="4246"/>
                    <a:pt x="322066" y="14083"/>
                  </a:cubicBezTo>
                  <a:cubicBezTo>
                    <a:pt x="302904" y="22711"/>
                    <a:pt x="282182" y="26898"/>
                    <a:pt x="261323" y="26356"/>
                  </a:cubicBezTo>
                  <a:cubicBezTo>
                    <a:pt x="240443" y="26901"/>
                    <a:pt x="219698" y="22709"/>
                    <a:pt x="200517" y="14070"/>
                  </a:cubicBezTo>
                  <a:cubicBezTo>
                    <a:pt x="178455" y="4245"/>
                    <a:pt x="154637" y="-537"/>
                    <a:pt x="130662" y="49"/>
                  </a:cubicBezTo>
                  <a:cubicBezTo>
                    <a:pt x="106685" y="-537"/>
                    <a:pt x="82868" y="4245"/>
                    <a:pt x="60806" y="14070"/>
                  </a:cubicBezTo>
                  <a:cubicBezTo>
                    <a:pt x="41625" y="22708"/>
                    <a:pt x="20880" y="26900"/>
                    <a:pt x="0" y="26356"/>
                  </a:cubicBezTo>
                  <a:lnTo>
                    <a:pt x="0" y="52663"/>
                  </a:lnTo>
                  <a:cubicBezTo>
                    <a:pt x="23976" y="53248"/>
                    <a:pt x="47794" y="48467"/>
                    <a:pt x="69856" y="38641"/>
                  </a:cubicBezTo>
                  <a:cubicBezTo>
                    <a:pt x="89036" y="30002"/>
                    <a:pt x="109782" y="25810"/>
                    <a:pt x="130662" y="26356"/>
                  </a:cubicBezTo>
                  <a:cubicBezTo>
                    <a:pt x="151541" y="25811"/>
                    <a:pt x="172287" y="30003"/>
                    <a:pt x="191467" y="38641"/>
                  </a:cubicBezTo>
                  <a:cubicBezTo>
                    <a:pt x="213529" y="48468"/>
                    <a:pt x="237347" y="53249"/>
                    <a:pt x="261323" y="52663"/>
                  </a:cubicBezTo>
                  <a:cubicBezTo>
                    <a:pt x="285284" y="53252"/>
                    <a:pt x="309087" y="48465"/>
                    <a:pt x="331128" y="38628"/>
                  </a:cubicBezTo>
                  <a:cubicBezTo>
                    <a:pt x="350294" y="30000"/>
                    <a:pt x="371021" y="25814"/>
                    <a:pt x="391884" y="26356"/>
                  </a:cubicBezTo>
                  <a:cubicBezTo>
                    <a:pt x="412754" y="25814"/>
                    <a:pt x="433489" y="30000"/>
                    <a:pt x="452664" y="38628"/>
                  </a:cubicBezTo>
                  <a:cubicBezTo>
                    <a:pt x="474715" y="48465"/>
                    <a:pt x="498526" y="53251"/>
                    <a:pt x="522495" y="52663"/>
                  </a:cubicBezTo>
                  <a:cubicBezTo>
                    <a:pt x="546460" y="53251"/>
                    <a:pt x="570267" y="48465"/>
                    <a:pt x="592313" y="38628"/>
                  </a:cubicBezTo>
                  <a:cubicBezTo>
                    <a:pt x="631295" y="22265"/>
                    <a:pt x="674817" y="22265"/>
                    <a:pt x="713798" y="38628"/>
                  </a:cubicBezTo>
                  <a:cubicBezTo>
                    <a:pt x="758604" y="57340"/>
                    <a:pt x="808578" y="57340"/>
                    <a:pt x="853384" y="38628"/>
                  </a:cubicBezTo>
                  <a:cubicBezTo>
                    <a:pt x="892370" y="22264"/>
                    <a:pt x="935896" y="22264"/>
                    <a:pt x="974882" y="38628"/>
                  </a:cubicBezTo>
                  <a:cubicBezTo>
                    <a:pt x="996924" y="48465"/>
                    <a:pt x="1020726" y="53252"/>
                    <a:pt x="1044687" y="52663"/>
                  </a:cubicBezTo>
                  <a:lnTo>
                    <a:pt x="1044687" y="26356"/>
                  </a:lnTo>
                  <a:cubicBezTo>
                    <a:pt x="1023825" y="26898"/>
                    <a:pt x="1003098" y="22711"/>
                    <a:pt x="983932" y="140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5C69056-5CE3-2799-FFBD-59BE182040B9}"/>
                </a:ext>
              </a:extLst>
            </p:cNvPr>
            <p:cNvSpPr/>
            <p:nvPr/>
          </p:nvSpPr>
          <p:spPr>
            <a:xfrm>
              <a:off x="6505860" y="5753643"/>
              <a:ext cx="1044687" cy="52711"/>
            </a:xfrm>
            <a:custGeom>
              <a:avLst/>
              <a:gdLst>
                <a:gd name="connsiteX0" fmla="*/ 914127 w 1044687"/>
                <a:gd name="connsiteY0" fmla="*/ 49 h 52711"/>
                <a:gd name="connsiteX1" fmla="*/ 844334 w 1044687"/>
                <a:gd name="connsiteY1" fmla="*/ 14084 h 52711"/>
                <a:gd name="connsiteX2" fmla="*/ 722861 w 1044687"/>
                <a:gd name="connsiteY2" fmla="*/ 14084 h 52711"/>
                <a:gd name="connsiteX3" fmla="*/ 653068 w 1044687"/>
                <a:gd name="connsiteY3" fmla="*/ 49 h 52711"/>
                <a:gd name="connsiteX4" fmla="*/ 583250 w 1044687"/>
                <a:gd name="connsiteY4" fmla="*/ 14084 h 52711"/>
                <a:gd name="connsiteX5" fmla="*/ 522495 w 1044687"/>
                <a:gd name="connsiteY5" fmla="*/ 26356 h 52711"/>
                <a:gd name="connsiteX6" fmla="*/ 461727 w 1044687"/>
                <a:gd name="connsiteY6" fmla="*/ 14084 h 52711"/>
                <a:gd name="connsiteX7" fmla="*/ 391884 w 1044687"/>
                <a:gd name="connsiteY7" fmla="*/ 49 h 52711"/>
                <a:gd name="connsiteX8" fmla="*/ 322066 w 1044687"/>
                <a:gd name="connsiteY8" fmla="*/ 14084 h 52711"/>
                <a:gd name="connsiteX9" fmla="*/ 261323 w 1044687"/>
                <a:gd name="connsiteY9" fmla="*/ 26356 h 52711"/>
                <a:gd name="connsiteX10" fmla="*/ 200517 w 1044687"/>
                <a:gd name="connsiteY10" fmla="*/ 14070 h 52711"/>
                <a:gd name="connsiteX11" fmla="*/ 130661 w 1044687"/>
                <a:gd name="connsiteY11" fmla="*/ 49 h 52711"/>
                <a:gd name="connsiteX12" fmla="*/ 60806 w 1044687"/>
                <a:gd name="connsiteY12" fmla="*/ 14070 h 52711"/>
                <a:gd name="connsiteX13" fmla="*/ 0 w 1044687"/>
                <a:gd name="connsiteY13" fmla="*/ 26356 h 52711"/>
                <a:gd name="connsiteX14" fmla="*/ 0 w 1044687"/>
                <a:gd name="connsiteY14" fmla="*/ 52663 h 52711"/>
                <a:gd name="connsiteX15" fmla="*/ 69856 w 1044687"/>
                <a:gd name="connsiteY15" fmla="*/ 38641 h 52711"/>
                <a:gd name="connsiteX16" fmla="*/ 130661 w 1044687"/>
                <a:gd name="connsiteY16" fmla="*/ 26356 h 52711"/>
                <a:gd name="connsiteX17" fmla="*/ 191467 w 1044687"/>
                <a:gd name="connsiteY17" fmla="*/ 38641 h 52711"/>
                <a:gd name="connsiteX18" fmla="*/ 261323 w 1044687"/>
                <a:gd name="connsiteY18" fmla="*/ 52663 h 52711"/>
                <a:gd name="connsiteX19" fmla="*/ 331128 w 1044687"/>
                <a:gd name="connsiteY19" fmla="*/ 38628 h 52711"/>
                <a:gd name="connsiteX20" fmla="*/ 391884 w 1044687"/>
                <a:gd name="connsiteY20" fmla="*/ 26356 h 52711"/>
                <a:gd name="connsiteX21" fmla="*/ 452664 w 1044687"/>
                <a:gd name="connsiteY21" fmla="*/ 38628 h 52711"/>
                <a:gd name="connsiteX22" fmla="*/ 522495 w 1044687"/>
                <a:gd name="connsiteY22" fmla="*/ 52663 h 52711"/>
                <a:gd name="connsiteX23" fmla="*/ 592313 w 1044687"/>
                <a:gd name="connsiteY23" fmla="*/ 38628 h 52711"/>
                <a:gd name="connsiteX24" fmla="*/ 713798 w 1044687"/>
                <a:gd name="connsiteY24" fmla="*/ 38628 h 52711"/>
                <a:gd name="connsiteX25" fmla="*/ 853384 w 1044687"/>
                <a:gd name="connsiteY25" fmla="*/ 38628 h 52711"/>
                <a:gd name="connsiteX26" fmla="*/ 974882 w 1044687"/>
                <a:gd name="connsiteY26" fmla="*/ 38628 h 52711"/>
                <a:gd name="connsiteX27" fmla="*/ 1044687 w 1044687"/>
                <a:gd name="connsiteY27" fmla="*/ 52663 h 52711"/>
                <a:gd name="connsiteX28" fmla="*/ 1044687 w 1044687"/>
                <a:gd name="connsiteY28" fmla="*/ 26356 h 52711"/>
                <a:gd name="connsiteX29" fmla="*/ 983932 w 1044687"/>
                <a:gd name="connsiteY29" fmla="*/ 14084 h 52711"/>
                <a:gd name="connsiteX30" fmla="*/ 914127 w 1044687"/>
                <a:gd name="connsiteY30" fmla="*/ 49 h 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4687" h="52711">
                  <a:moveTo>
                    <a:pt x="914127" y="49"/>
                  </a:moveTo>
                  <a:cubicBezTo>
                    <a:pt x="890169" y="-542"/>
                    <a:pt x="866371" y="4245"/>
                    <a:pt x="844334" y="14084"/>
                  </a:cubicBezTo>
                  <a:cubicBezTo>
                    <a:pt x="805357" y="30447"/>
                    <a:pt x="761838" y="30447"/>
                    <a:pt x="722861" y="14084"/>
                  </a:cubicBezTo>
                  <a:cubicBezTo>
                    <a:pt x="700824" y="4245"/>
                    <a:pt x="677025" y="-541"/>
                    <a:pt x="653068" y="49"/>
                  </a:cubicBezTo>
                  <a:cubicBezTo>
                    <a:pt x="629103" y="-541"/>
                    <a:pt x="605296" y="4245"/>
                    <a:pt x="583250" y="14084"/>
                  </a:cubicBezTo>
                  <a:cubicBezTo>
                    <a:pt x="564085" y="22711"/>
                    <a:pt x="543357" y="26898"/>
                    <a:pt x="522495" y="26356"/>
                  </a:cubicBezTo>
                  <a:cubicBezTo>
                    <a:pt x="501629" y="26899"/>
                    <a:pt x="480897" y="22712"/>
                    <a:pt x="461727" y="14084"/>
                  </a:cubicBezTo>
                  <a:cubicBezTo>
                    <a:pt x="439672" y="4245"/>
                    <a:pt x="415857" y="-541"/>
                    <a:pt x="391884" y="49"/>
                  </a:cubicBezTo>
                  <a:cubicBezTo>
                    <a:pt x="367919" y="-539"/>
                    <a:pt x="344111" y="4246"/>
                    <a:pt x="322066" y="14084"/>
                  </a:cubicBezTo>
                  <a:cubicBezTo>
                    <a:pt x="302904" y="22711"/>
                    <a:pt x="282181" y="26898"/>
                    <a:pt x="261323" y="26356"/>
                  </a:cubicBezTo>
                  <a:cubicBezTo>
                    <a:pt x="240443" y="26902"/>
                    <a:pt x="219698" y="22710"/>
                    <a:pt x="200517" y="14070"/>
                  </a:cubicBezTo>
                  <a:cubicBezTo>
                    <a:pt x="178455" y="4245"/>
                    <a:pt x="154638" y="-537"/>
                    <a:pt x="130661" y="49"/>
                  </a:cubicBezTo>
                  <a:cubicBezTo>
                    <a:pt x="106686" y="-537"/>
                    <a:pt x="82868" y="4245"/>
                    <a:pt x="60806" y="14070"/>
                  </a:cubicBezTo>
                  <a:cubicBezTo>
                    <a:pt x="41625" y="22708"/>
                    <a:pt x="20880" y="26900"/>
                    <a:pt x="0" y="26356"/>
                  </a:cubicBezTo>
                  <a:lnTo>
                    <a:pt x="0" y="52663"/>
                  </a:lnTo>
                  <a:cubicBezTo>
                    <a:pt x="23976" y="53248"/>
                    <a:pt x="47794" y="48467"/>
                    <a:pt x="69856" y="38641"/>
                  </a:cubicBezTo>
                  <a:cubicBezTo>
                    <a:pt x="89036" y="30002"/>
                    <a:pt x="109782" y="25810"/>
                    <a:pt x="130661" y="26356"/>
                  </a:cubicBezTo>
                  <a:cubicBezTo>
                    <a:pt x="151541" y="25811"/>
                    <a:pt x="172287" y="30003"/>
                    <a:pt x="191467" y="38641"/>
                  </a:cubicBezTo>
                  <a:cubicBezTo>
                    <a:pt x="213529" y="48468"/>
                    <a:pt x="237347" y="53250"/>
                    <a:pt x="261323" y="52663"/>
                  </a:cubicBezTo>
                  <a:cubicBezTo>
                    <a:pt x="285284" y="53252"/>
                    <a:pt x="309086" y="48466"/>
                    <a:pt x="331128" y="38628"/>
                  </a:cubicBezTo>
                  <a:cubicBezTo>
                    <a:pt x="350294" y="30001"/>
                    <a:pt x="371021" y="25814"/>
                    <a:pt x="391884" y="26356"/>
                  </a:cubicBezTo>
                  <a:cubicBezTo>
                    <a:pt x="412753" y="25814"/>
                    <a:pt x="433489" y="30001"/>
                    <a:pt x="452664" y="38628"/>
                  </a:cubicBezTo>
                  <a:cubicBezTo>
                    <a:pt x="474715" y="48466"/>
                    <a:pt x="498526" y="53251"/>
                    <a:pt x="522495" y="52663"/>
                  </a:cubicBezTo>
                  <a:cubicBezTo>
                    <a:pt x="546460" y="53251"/>
                    <a:pt x="570267" y="48466"/>
                    <a:pt x="592313" y="38628"/>
                  </a:cubicBezTo>
                  <a:cubicBezTo>
                    <a:pt x="631295" y="22265"/>
                    <a:pt x="674816" y="22265"/>
                    <a:pt x="713798" y="38628"/>
                  </a:cubicBezTo>
                  <a:cubicBezTo>
                    <a:pt x="758604" y="57340"/>
                    <a:pt x="808578" y="57340"/>
                    <a:pt x="853384" y="38628"/>
                  </a:cubicBezTo>
                  <a:cubicBezTo>
                    <a:pt x="892369" y="22264"/>
                    <a:pt x="935896" y="22264"/>
                    <a:pt x="974882" y="38628"/>
                  </a:cubicBezTo>
                  <a:cubicBezTo>
                    <a:pt x="996924" y="48466"/>
                    <a:pt x="1020726" y="53252"/>
                    <a:pt x="1044687" y="52663"/>
                  </a:cubicBezTo>
                  <a:lnTo>
                    <a:pt x="1044687" y="26356"/>
                  </a:lnTo>
                  <a:cubicBezTo>
                    <a:pt x="1023825" y="26898"/>
                    <a:pt x="1003097" y="22711"/>
                    <a:pt x="983932" y="14084"/>
                  </a:cubicBezTo>
                  <a:cubicBezTo>
                    <a:pt x="961890" y="4246"/>
                    <a:pt x="938088" y="-541"/>
                    <a:pt x="914127" y="4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DD2FCB0-AA82-949A-8AA7-D32D46A4FD24}"/>
                </a:ext>
              </a:extLst>
            </p:cNvPr>
            <p:cNvSpPr/>
            <p:nvPr/>
          </p:nvSpPr>
          <p:spPr>
            <a:xfrm>
              <a:off x="6505860" y="5648414"/>
              <a:ext cx="1044687" cy="52711"/>
            </a:xfrm>
            <a:custGeom>
              <a:avLst/>
              <a:gdLst>
                <a:gd name="connsiteX0" fmla="*/ 983932 w 1044687"/>
                <a:gd name="connsiteY0" fmla="*/ 14083 h 52711"/>
                <a:gd name="connsiteX1" fmla="*/ 844334 w 1044687"/>
                <a:gd name="connsiteY1" fmla="*/ 14083 h 52711"/>
                <a:gd name="connsiteX2" fmla="*/ 722861 w 1044687"/>
                <a:gd name="connsiteY2" fmla="*/ 14083 h 52711"/>
                <a:gd name="connsiteX3" fmla="*/ 653068 w 1044687"/>
                <a:gd name="connsiteY3" fmla="*/ 49 h 52711"/>
                <a:gd name="connsiteX4" fmla="*/ 583250 w 1044687"/>
                <a:gd name="connsiteY4" fmla="*/ 14083 h 52711"/>
                <a:gd name="connsiteX5" fmla="*/ 522495 w 1044687"/>
                <a:gd name="connsiteY5" fmla="*/ 26356 h 52711"/>
                <a:gd name="connsiteX6" fmla="*/ 461727 w 1044687"/>
                <a:gd name="connsiteY6" fmla="*/ 14083 h 52711"/>
                <a:gd name="connsiteX7" fmla="*/ 391884 w 1044687"/>
                <a:gd name="connsiteY7" fmla="*/ 49 h 52711"/>
                <a:gd name="connsiteX8" fmla="*/ 322066 w 1044687"/>
                <a:gd name="connsiteY8" fmla="*/ 14083 h 52711"/>
                <a:gd name="connsiteX9" fmla="*/ 261323 w 1044687"/>
                <a:gd name="connsiteY9" fmla="*/ 26356 h 52711"/>
                <a:gd name="connsiteX10" fmla="*/ 200517 w 1044687"/>
                <a:gd name="connsiteY10" fmla="*/ 14070 h 52711"/>
                <a:gd name="connsiteX11" fmla="*/ 130662 w 1044687"/>
                <a:gd name="connsiteY11" fmla="*/ 49 h 52711"/>
                <a:gd name="connsiteX12" fmla="*/ 60806 w 1044687"/>
                <a:gd name="connsiteY12" fmla="*/ 14070 h 52711"/>
                <a:gd name="connsiteX13" fmla="*/ 0 w 1044687"/>
                <a:gd name="connsiteY13" fmla="*/ 26356 h 52711"/>
                <a:gd name="connsiteX14" fmla="*/ 0 w 1044687"/>
                <a:gd name="connsiteY14" fmla="*/ 52663 h 52711"/>
                <a:gd name="connsiteX15" fmla="*/ 69856 w 1044687"/>
                <a:gd name="connsiteY15" fmla="*/ 38641 h 52711"/>
                <a:gd name="connsiteX16" fmla="*/ 130662 w 1044687"/>
                <a:gd name="connsiteY16" fmla="*/ 26356 h 52711"/>
                <a:gd name="connsiteX17" fmla="*/ 191467 w 1044687"/>
                <a:gd name="connsiteY17" fmla="*/ 38641 h 52711"/>
                <a:gd name="connsiteX18" fmla="*/ 261323 w 1044687"/>
                <a:gd name="connsiteY18" fmla="*/ 52663 h 52711"/>
                <a:gd name="connsiteX19" fmla="*/ 331128 w 1044687"/>
                <a:gd name="connsiteY19" fmla="*/ 38628 h 52711"/>
                <a:gd name="connsiteX20" fmla="*/ 391884 w 1044687"/>
                <a:gd name="connsiteY20" fmla="*/ 26356 h 52711"/>
                <a:gd name="connsiteX21" fmla="*/ 452664 w 1044687"/>
                <a:gd name="connsiteY21" fmla="*/ 38628 h 52711"/>
                <a:gd name="connsiteX22" fmla="*/ 522495 w 1044687"/>
                <a:gd name="connsiteY22" fmla="*/ 52663 h 52711"/>
                <a:gd name="connsiteX23" fmla="*/ 592313 w 1044687"/>
                <a:gd name="connsiteY23" fmla="*/ 38628 h 52711"/>
                <a:gd name="connsiteX24" fmla="*/ 713798 w 1044687"/>
                <a:gd name="connsiteY24" fmla="*/ 38628 h 52711"/>
                <a:gd name="connsiteX25" fmla="*/ 853384 w 1044687"/>
                <a:gd name="connsiteY25" fmla="*/ 38628 h 52711"/>
                <a:gd name="connsiteX26" fmla="*/ 974882 w 1044687"/>
                <a:gd name="connsiteY26" fmla="*/ 38628 h 52711"/>
                <a:gd name="connsiteX27" fmla="*/ 1044687 w 1044687"/>
                <a:gd name="connsiteY27" fmla="*/ 52663 h 52711"/>
                <a:gd name="connsiteX28" fmla="*/ 1044687 w 1044687"/>
                <a:gd name="connsiteY28" fmla="*/ 26356 h 52711"/>
                <a:gd name="connsiteX29" fmla="*/ 983932 w 1044687"/>
                <a:gd name="connsiteY29" fmla="*/ 14083 h 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4687" h="52711">
                  <a:moveTo>
                    <a:pt x="983932" y="14083"/>
                  </a:moveTo>
                  <a:cubicBezTo>
                    <a:pt x="939122" y="-4630"/>
                    <a:pt x="889144" y="-4630"/>
                    <a:pt x="844334" y="14083"/>
                  </a:cubicBezTo>
                  <a:cubicBezTo>
                    <a:pt x="805357" y="30446"/>
                    <a:pt x="761838" y="30446"/>
                    <a:pt x="722861" y="14083"/>
                  </a:cubicBezTo>
                  <a:cubicBezTo>
                    <a:pt x="700824" y="4245"/>
                    <a:pt x="677024" y="-541"/>
                    <a:pt x="653068" y="49"/>
                  </a:cubicBezTo>
                  <a:cubicBezTo>
                    <a:pt x="629103" y="-541"/>
                    <a:pt x="605296" y="4245"/>
                    <a:pt x="583250" y="14083"/>
                  </a:cubicBezTo>
                  <a:cubicBezTo>
                    <a:pt x="564083" y="22711"/>
                    <a:pt x="543357" y="26898"/>
                    <a:pt x="522495" y="26356"/>
                  </a:cubicBezTo>
                  <a:cubicBezTo>
                    <a:pt x="501629" y="26899"/>
                    <a:pt x="480897" y="22712"/>
                    <a:pt x="461727" y="14083"/>
                  </a:cubicBezTo>
                  <a:cubicBezTo>
                    <a:pt x="439673" y="4245"/>
                    <a:pt x="415856" y="-541"/>
                    <a:pt x="391884" y="49"/>
                  </a:cubicBezTo>
                  <a:cubicBezTo>
                    <a:pt x="367919" y="-539"/>
                    <a:pt x="344111" y="4246"/>
                    <a:pt x="322066" y="14083"/>
                  </a:cubicBezTo>
                  <a:cubicBezTo>
                    <a:pt x="302904" y="22711"/>
                    <a:pt x="282182" y="26898"/>
                    <a:pt x="261323" y="26356"/>
                  </a:cubicBezTo>
                  <a:cubicBezTo>
                    <a:pt x="240443" y="26901"/>
                    <a:pt x="219698" y="22709"/>
                    <a:pt x="200517" y="14070"/>
                  </a:cubicBezTo>
                  <a:cubicBezTo>
                    <a:pt x="178455" y="4245"/>
                    <a:pt x="154637" y="-537"/>
                    <a:pt x="130662" y="49"/>
                  </a:cubicBezTo>
                  <a:cubicBezTo>
                    <a:pt x="106685" y="-537"/>
                    <a:pt x="82868" y="4245"/>
                    <a:pt x="60806" y="14070"/>
                  </a:cubicBezTo>
                  <a:cubicBezTo>
                    <a:pt x="41625" y="22708"/>
                    <a:pt x="20880" y="26900"/>
                    <a:pt x="0" y="26356"/>
                  </a:cubicBezTo>
                  <a:lnTo>
                    <a:pt x="0" y="52663"/>
                  </a:lnTo>
                  <a:cubicBezTo>
                    <a:pt x="23976" y="53248"/>
                    <a:pt x="47794" y="48467"/>
                    <a:pt x="69856" y="38641"/>
                  </a:cubicBezTo>
                  <a:cubicBezTo>
                    <a:pt x="89036" y="30002"/>
                    <a:pt x="109782" y="25810"/>
                    <a:pt x="130662" y="26356"/>
                  </a:cubicBezTo>
                  <a:cubicBezTo>
                    <a:pt x="151541" y="25811"/>
                    <a:pt x="172287" y="30003"/>
                    <a:pt x="191467" y="38641"/>
                  </a:cubicBezTo>
                  <a:cubicBezTo>
                    <a:pt x="213529" y="48468"/>
                    <a:pt x="237347" y="53249"/>
                    <a:pt x="261323" y="52663"/>
                  </a:cubicBezTo>
                  <a:cubicBezTo>
                    <a:pt x="285284" y="53252"/>
                    <a:pt x="309087" y="48465"/>
                    <a:pt x="331128" y="38628"/>
                  </a:cubicBezTo>
                  <a:cubicBezTo>
                    <a:pt x="350294" y="30000"/>
                    <a:pt x="371021" y="25814"/>
                    <a:pt x="391884" y="26356"/>
                  </a:cubicBezTo>
                  <a:cubicBezTo>
                    <a:pt x="412754" y="25814"/>
                    <a:pt x="433489" y="30000"/>
                    <a:pt x="452664" y="38628"/>
                  </a:cubicBezTo>
                  <a:cubicBezTo>
                    <a:pt x="474715" y="48465"/>
                    <a:pt x="498526" y="53251"/>
                    <a:pt x="522495" y="52663"/>
                  </a:cubicBezTo>
                  <a:cubicBezTo>
                    <a:pt x="546460" y="53251"/>
                    <a:pt x="570267" y="48465"/>
                    <a:pt x="592313" y="38628"/>
                  </a:cubicBezTo>
                  <a:cubicBezTo>
                    <a:pt x="631295" y="22265"/>
                    <a:pt x="674817" y="22265"/>
                    <a:pt x="713798" y="38628"/>
                  </a:cubicBezTo>
                  <a:cubicBezTo>
                    <a:pt x="758604" y="57340"/>
                    <a:pt x="808578" y="57340"/>
                    <a:pt x="853384" y="38628"/>
                  </a:cubicBezTo>
                  <a:cubicBezTo>
                    <a:pt x="892370" y="22264"/>
                    <a:pt x="935896" y="22264"/>
                    <a:pt x="974882" y="38628"/>
                  </a:cubicBezTo>
                  <a:cubicBezTo>
                    <a:pt x="996924" y="48465"/>
                    <a:pt x="1020726" y="53252"/>
                    <a:pt x="1044687" y="52663"/>
                  </a:cubicBezTo>
                  <a:lnTo>
                    <a:pt x="1044687" y="26356"/>
                  </a:lnTo>
                  <a:cubicBezTo>
                    <a:pt x="1023825" y="26898"/>
                    <a:pt x="1003098" y="22711"/>
                    <a:pt x="983932" y="140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5" name="Graphic 54" descr="Fish with solid fill">
              <a:extLst>
                <a:ext uri="{FF2B5EF4-FFF2-40B4-BE49-F238E27FC236}">
                  <a16:creationId xmlns:a16="http://schemas.microsoft.com/office/drawing/2014/main" id="{FA77BADE-59CA-7348-7D58-11D499262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26002" y="5108349"/>
              <a:ext cx="654727" cy="65472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3D123E-8661-2761-BA5D-7EC9C1B3D63B}"/>
              </a:ext>
            </a:extLst>
          </p:cNvPr>
          <p:cNvGrpSpPr>
            <a:grpSpLocks noChangeAspect="1"/>
          </p:cNvGrpSpPr>
          <p:nvPr/>
        </p:nvGrpSpPr>
        <p:grpSpPr>
          <a:xfrm>
            <a:off x="6265114" y="2223880"/>
            <a:ext cx="1339227" cy="1109532"/>
            <a:chOff x="7424139" y="1216856"/>
            <a:chExt cx="1119323" cy="927345"/>
          </a:xfrm>
        </p:grpSpPr>
        <p:pic>
          <p:nvPicPr>
            <p:cNvPr id="46" name="Graphic 45" descr="Fir tree outline">
              <a:extLst>
                <a:ext uri="{FF2B5EF4-FFF2-40B4-BE49-F238E27FC236}">
                  <a16:creationId xmlns:a16="http://schemas.microsoft.com/office/drawing/2014/main" id="{E3C83C24-F33F-E52F-08CD-FA8C1C496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4139" y="121685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Fir tree with solid fill">
              <a:extLst>
                <a:ext uri="{FF2B5EF4-FFF2-40B4-BE49-F238E27FC236}">
                  <a16:creationId xmlns:a16="http://schemas.microsoft.com/office/drawing/2014/main" id="{834957D8-D01C-ECB6-29F3-0B29AA498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9062" y="1216856"/>
              <a:ext cx="914400" cy="914400"/>
            </a:xfrm>
            <a:prstGeom prst="rect">
              <a:avLst/>
            </a:prstGeom>
          </p:spPr>
        </p:pic>
        <p:pic>
          <p:nvPicPr>
            <p:cNvPr id="48" name="Graphic 47" descr="Fire with solid fill">
              <a:extLst>
                <a:ext uri="{FF2B5EF4-FFF2-40B4-BE49-F238E27FC236}">
                  <a16:creationId xmlns:a16="http://schemas.microsoft.com/office/drawing/2014/main" id="{2841D5DD-C349-69BE-7D34-2D180D75E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6396" y="1489264"/>
              <a:ext cx="654937" cy="654937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82C9E5E-8215-D91D-E745-660BD56B8E15}"/>
              </a:ext>
            </a:extLst>
          </p:cNvPr>
          <p:cNvSpPr txBox="1"/>
          <p:nvPr/>
        </p:nvSpPr>
        <p:spPr>
          <a:xfrm>
            <a:off x="2605435" y="3579981"/>
            <a:ext cx="15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Precipitation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450390-622B-8E74-0017-B53728964F8A}"/>
              </a:ext>
            </a:extLst>
          </p:cNvPr>
          <p:cNvSpPr txBox="1"/>
          <p:nvPr/>
        </p:nvSpPr>
        <p:spPr>
          <a:xfrm>
            <a:off x="6135669" y="3579981"/>
            <a:ext cx="15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Wildfire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F84F90-C680-6D6C-9D22-4A6DC69BC95A}"/>
              </a:ext>
            </a:extLst>
          </p:cNvPr>
          <p:cNvSpPr txBox="1"/>
          <p:nvPr/>
        </p:nvSpPr>
        <p:spPr>
          <a:xfrm>
            <a:off x="4370553" y="3579981"/>
            <a:ext cx="15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Temperature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0DC28B-ED9F-7C2A-7204-984ED8424936}"/>
              </a:ext>
            </a:extLst>
          </p:cNvPr>
          <p:cNvSpPr txBox="1"/>
          <p:nvPr/>
        </p:nvSpPr>
        <p:spPr>
          <a:xfrm>
            <a:off x="7719054" y="3613188"/>
            <a:ext cx="186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Streamflow</a:t>
            </a:r>
          </a:p>
        </p:txBody>
      </p:sp>
    </p:spTree>
    <p:extLst>
      <p:ext uri="{BB962C8B-B14F-4D97-AF65-F5344CB8AC3E}">
        <p14:creationId xmlns:p14="http://schemas.microsoft.com/office/powerpoint/2010/main" val="206886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3D36-3124-3E24-104A-706AD673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024187"/>
            <a:ext cx="10515600" cy="80962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mmuters Sans" panose="020B0504020203020204" pitchFamily="34" charset="0"/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708AD-F62B-6517-4804-67A098B50B15}"/>
              </a:ext>
            </a:extLst>
          </p:cNvPr>
          <p:cNvSpPr txBox="1"/>
          <p:nvPr/>
        </p:nvSpPr>
        <p:spPr>
          <a:xfrm>
            <a:off x="5056292" y="4078263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break</a:t>
            </a:r>
            <a:endParaRPr lang="en-US" sz="28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701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F49F96-98B0-600C-C68B-A8CB63D3601F}"/>
              </a:ext>
            </a:extLst>
          </p:cNvPr>
          <p:cNvSpPr txBox="1">
            <a:spLocks/>
          </p:cNvSpPr>
          <p:nvPr/>
        </p:nvSpPr>
        <p:spPr>
          <a:xfrm>
            <a:off x="750235" y="2391756"/>
            <a:ext cx="4815039" cy="207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/>
                </a:solidFill>
                <a:latin typeface="Commuters Sans SemiBold"/>
                <a:ea typeface="Lato"/>
                <a:cs typeface="Lato"/>
              </a:rPr>
              <a:t>Please take our poll!</a:t>
            </a:r>
            <a:br>
              <a:rPr lang="en-US" sz="2800" dirty="0">
                <a:solidFill>
                  <a:schemeClr val="tx2"/>
                </a:solidFill>
                <a:latin typeface="Commuters Sans SemiBold"/>
                <a:ea typeface="Lato"/>
                <a:cs typeface="Lato"/>
              </a:rPr>
            </a:br>
            <a:br>
              <a:rPr lang="en-US" sz="2800" dirty="0">
                <a:solidFill>
                  <a:schemeClr val="tx2"/>
                </a:solidFill>
                <a:latin typeface="Commuters Sans SemiBold"/>
                <a:ea typeface="Lato"/>
                <a:cs typeface="Lato"/>
              </a:rPr>
            </a:br>
            <a:r>
              <a:rPr lang="en-US" sz="2800" dirty="0">
                <a:solidFill>
                  <a:schemeClr val="tx2"/>
                </a:solidFill>
                <a:latin typeface="Commuters Sans SemiBold"/>
                <a:ea typeface="Lato"/>
                <a:cs typeface="Lato"/>
              </a:rPr>
              <a:t>We’ll go question by question together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CA5ED35-0DF7-BD6B-9207-E536D0FD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466" y="872791"/>
            <a:ext cx="5112418" cy="51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7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75F803F0-72BA-F67D-54FE-6D2A99E815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542165"/>
                  </p:ext>
                </p:extLst>
              </p:nvPr>
            </p:nvGraphicFramePr>
            <p:xfrm>
              <a:off x="381000" y="215900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75F803F0-72BA-F67D-54FE-6D2A99E815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15900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251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50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6&quot;&gt;&lt;elem m_fUsage=&quot;2.40799200946768854337E+00&quot;&gt;&lt;m_msothmcolidx val=&quot;0&quot;/&gt;&lt;m_rgb r=&quot;FF&quot; g=&quot;93&quot; b=&quot;00&quot;/&gt;&lt;/elem&gt;&lt;elem m_fUsage=&quot;2.30048999999999992383E+00&quot;&gt;&lt;m_msothmcolidx val=&quot;0&quot;/&gt;&lt;m_rgb r=&quot;EA&quot; g=&quot;8E&quot; b=&quot;44&quot;/&gt;&lt;/elem&gt;&lt;elem m_fUsage=&quot;1.00000000000000000000E+00&quot;&gt;&lt;m_msothmcolidx val=&quot;0&quot;/&gt;&lt;m_rgb r=&quot;B5&quot; g=&quot;C1&quot; b=&quot;DF&quot;/&gt;&lt;/elem&gt;&lt;elem m_fUsage=&quot;6.56100000000000127542E-01&quot;&gt;&lt;m_msothmcolidx val=&quot;0&quot;/&gt;&lt;m_rgb r=&quot;D6&quot; g=&quot;7E&quot; b=&quot;10&quot;/&gt;&lt;/elem&gt;&lt;elem m_fUsage=&quot;5.31441000000000163261E-01&quot;&gt;&lt;m_msothmcolidx val=&quot;0&quot;/&gt;&lt;m_rgb r=&quot;F4&quot; g=&quot;9E&quot; b=&quot;14&quot;/&gt;&lt;/elem&gt;&lt;elem m_fUsage=&quot;4.83763611867299381242E-01&quot;&gt;&lt;m_msothmcolidx val=&quot;0&quot;/&gt;&lt;m_rgb r=&quot;FF&quot; g=&quot;26&quot; b=&quot;00&quot;/&gt;&lt;/elem&gt;&lt;elem m_fUsage=&quot;4.30467210000000155556E-01&quot;&gt;&lt;m_msothmcolidx val=&quot;0&quot;/&gt;&lt;m_rgb r=&quot;FF&quot; g=&quot;D4&quot; b=&quot;79&quot;/&gt;&lt;/elem&gt;&lt;elem m_fUsage=&quot;3.87420489000000145552E-01&quot;&gt;&lt;m_msothmcolidx val=&quot;0&quot;/&gt;&lt;m_rgb r=&quot;D4&quot; g=&quot;7B&quot; b=&quot;03&quot;/&gt;&lt;/elem&gt;&lt;elem m_fUsage=&quot;3.17397305746135116600E-01&quot;&gt;&lt;m_msothmcolidx val=&quot;0&quot;/&gt;&lt;m_rgb r=&quot;F8&quot; g=&quot;EE&quot; b=&quot;0B&quot;/&gt;&lt;/elem&gt;&lt;elem m_fUsage=&quot;1.85302018885184188735E-01&quot;&gt;&lt;m_msothmcolidx val=&quot;0&quot;/&gt;&lt;m_rgb r=&quot;E9&quot; g=&quot;86&quot; b=&quot;60&quot;/&gt;&lt;/elem&gt;&lt;elem m_fUsage=&quot;1.66771816996665767086E-01&quot;&gt;&lt;m_msothmcolidx val=&quot;0&quot;/&gt;&lt;m_rgb r=&quot;C3&quot; g=&quot;31&quot; b=&quot;14&quot;/&gt;&lt;/elem&gt;&lt;elem m_fUsage=&quot;1.50094635296999207030E-01&quot;&gt;&lt;m_msothmcolidx val=&quot;0&quot;/&gt;&lt;m_rgb r=&quot;EA&quot; g=&quot;6E&quot; b=&quot;46&quot;/&gt;&lt;/elem&gt;&lt;elem m_fUsage=&quot;1.21576654590569363523E-01&quot;&gt;&lt;m_msothmcolidx val=&quot;0&quot;/&gt;&lt;m_rgb r=&quot;FF&quot; g=&quot;7E&quot; b=&quot;79&quot;/&gt;&lt;/elem&gt;&lt;elem m_fUsage=&quot;1.09418989131512434110E-01&quot;&gt;&lt;m_msothmcolidx val=&quot;0&quot;/&gt;&lt;m_rgb r=&quot;F3&quot; g=&quot;2D&quot; b=&quot;1A&quot;/&gt;&lt;/elem&gt;&lt;elem m_fUsage=&quot;9.84770902183611934744E-02&quot;&gt;&lt;m_msothmcolidx val=&quot;0&quot;/&gt;&lt;m_rgb r=&quot;E9&quot; g=&quot;7F&quot; b=&quot;55&quot;/&gt;&lt;/elem&gt;&lt;elem m_fUsage=&quot;7.17897987691853145531E-02&quot;&gt;&lt;m_msothmcolidx val=&quot;0&quot;/&gt;&lt;m_rgb r=&quot;E2&quot; g=&quot;DB&quot; b=&quot;0E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MENTIMETER_SERIES_ID_KEY" val="altsrz9dxtxmffdau1c5ky2w5d6jqg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ashVTI">
  <a:themeElements>
    <a:clrScheme name="Custom 5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4966AC"/>
      </a:hlink>
      <a:folHlink>
        <a:srgbClr val="521B92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webextension1.xml><?xml version="1.0" encoding="utf-8"?>
<we:webextension xmlns:we="http://schemas.microsoft.com/office/webextensions/webextension/2010/11" id="{AA071466-7EC6-A943-95F0-8FB844376F6B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FONT_SIZE_MODIFIER_KEY" value="&quot;-2&quot;"/>
    <we:property name="MENTIMETER_QUESTION_ID_KEY" value="&quot;acrp1r3c5qsu&quot;"/>
    <we:property name="MENTIMETER_SHOW_JOIN_INSTRUCTIONS" value="&quot;fals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9FFE4A4D-11C5-9646-9CC5-062ED077177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9bjfhhamfvxd&quot;"/>
    <we:property name="MENTIMETER_SHOW_JOIN_INSTRUCTIONS" value="&quot;false&quot;"/>
    <we:property name="MENTIMETER_FONT_SIZE_MODIFIER_KEY" value="&quot;-2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2466D358-4113-9448-80F1-315A08B84F39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bqe26nyxbgyj&quot;"/>
    <we:property name="MENTIMETER_SHOW_JOIN_INSTRUCTIONS" value="&quot;false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5E38792A32DD468A637AAD9D408FC4" ma:contentTypeVersion="15" ma:contentTypeDescription="Create a new document." ma:contentTypeScope="" ma:versionID="7a9b8d0b7528d1a97181c1442fbed533">
  <xsd:schema xmlns:xsd="http://www.w3.org/2001/XMLSchema" xmlns:xs="http://www.w3.org/2001/XMLSchema" xmlns:p="http://schemas.microsoft.com/office/2006/metadata/properties" xmlns:ns2="a6764ee1-fb84-4742-94f5-104ff507c7f1" xmlns:ns3="bc56259c-1fc8-4977-b94c-20823305d26b" targetNamespace="http://schemas.microsoft.com/office/2006/metadata/properties" ma:root="true" ma:fieldsID="4f0cf48c3944ae6094f159a7c2f588ef" ns2:_="" ns3:_="">
    <xsd:import namespace="a6764ee1-fb84-4742-94f5-104ff507c7f1"/>
    <xsd:import namespace="bc56259c-1fc8-4977-b94c-20823305d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64ee1-fb84-4742-94f5-104ff507c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cdcfb1-d055-4ecb-9717-79705cec57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6259c-1fc8-4977-b94c-20823305d2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3cb4023-0df1-424e-9531-ed85daa94245}" ma:internalName="TaxCatchAll" ma:showField="CatchAllData" ma:web="bc56259c-1fc8-4977-b94c-20823305d2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764ee1-fb84-4742-94f5-104ff507c7f1">
      <Terms xmlns="http://schemas.microsoft.com/office/infopath/2007/PartnerControls"/>
    </lcf76f155ced4ddcb4097134ff3c332f>
    <TaxCatchAll xmlns="bc56259c-1fc8-4977-b94c-20823305d26b" xsi:nil="true"/>
  </documentManagement>
</p:properties>
</file>

<file path=customXml/itemProps1.xml><?xml version="1.0" encoding="utf-8"?>
<ds:datastoreItem xmlns:ds="http://schemas.openxmlformats.org/officeDocument/2006/customXml" ds:itemID="{9F8DA69E-4C1D-4D32-B9D4-722223D3ABEF}">
  <ds:schemaRefs>
    <ds:schemaRef ds:uri="a6764ee1-fb84-4742-94f5-104ff507c7f1"/>
    <ds:schemaRef ds:uri="bc56259c-1fc8-4977-b94c-20823305d2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EFD535-B2E7-494B-9FCA-F58EB873A4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079F67-93AF-4303-8A56-3D1D868E59C6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bc56259c-1fc8-4977-b94c-20823305d26b"/>
    <ds:schemaRef ds:uri="a6764ee1-fb84-4742-94f5-104ff507c7f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156</Words>
  <Application>Microsoft Macintosh PowerPoint</Application>
  <PresentationFormat>Widescreen</PresentationFormat>
  <Paragraphs>66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Commuters Sans</vt:lpstr>
      <vt:lpstr>Commuters Sans SemiBold</vt:lpstr>
      <vt:lpstr>Grandview Display</vt:lpstr>
      <vt:lpstr>Lato</vt:lpstr>
      <vt:lpstr>DashVTI</vt:lpstr>
      <vt:lpstr>think-cell Slide</vt:lpstr>
      <vt:lpstr>PowerPoint Presentation</vt:lpstr>
      <vt:lpstr>PowerPoint Presentation</vt:lpstr>
      <vt:lpstr>Project Timeline</vt:lpstr>
      <vt:lpstr>PowerPoint Presentation</vt:lpstr>
      <vt:lpstr>Vulnerability Assessment methodology</vt:lpstr>
      <vt:lpstr>Future Climate Projections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Odegard</dc:creator>
  <cp:lastModifiedBy>Annie Murai</cp:lastModifiedBy>
  <cp:revision>11</cp:revision>
  <dcterms:created xsi:type="dcterms:W3CDTF">2024-08-08T21:57:31Z</dcterms:created>
  <dcterms:modified xsi:type="dcterms:W3CDTF">2024-10-18T17:59:18Z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0x0101007F5E38792A32DD468A637AAD9D408FC4</vt:lpwstr>
  </property>
  <property fmtid="{D5CDD505-2E9C-101B-9397-08002B2CF9AE}" pid="3" name="MediaServiceImageTags">
    <vt:lpwstr/>
  </property>
</Properties>
</file>