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F3055-090E-65F4-5089-49211559C1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021E72-5FDC-8DB7-091C-3F7434AC9B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93262-F7FF-8B13-182A-874D72F76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713-EBAE-4E79-AE2C-900018A68B3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3B7EB-9AA8-D5CD-09DF-655364968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8B79F-7A68-B710-873E-EF8D9BD0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013D-EAD6-4BD1-B57D-D53D80424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92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3DCDF-7F98-8C5B-5EA0-080AAF6F9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5C47E7-0F83-3437-B386-16E06164B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A1787-85C7-E4AE-EDCF-73B29336C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713-EBAE-4E79-AE2C-900018A68B3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031FC-987A-52E1-749A-7FDC5AB36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DC656-D8C3-6599-5B14-060BB7D2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013D-EAD6-4BD1-B57D-D53D80424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57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6E45FA-8313-D0E3-8842-E775F5A9A6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4E88A5-04FE-3B9A-E5FE-6AD9BA7417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EA9E6-A787-E341-2180-F43117E3C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713-EBAE-4E79-AE2C-900018A68B3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71641-56CB-E589-ACCD-FB2A6D07F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27990-F517-E21A-211E-8D59C8241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013D-EAD6-4BD1-B57D-D53D80424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135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50B18-E044-ECE3-AFB1-CA776931F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5AC5A-7338-A73F-9785-01B387ECC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AE0F5-6B4B-94C2-1B3B-B973027ED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713-EBAE-4E79-AE2C-900018A68B3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36BF6-40E8-6092-91B3-BA9D45D7E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6627B-6F29-8537-3E4C-EB622C9CE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013D-EAD6-4BD1-B57D-D53D80424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4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A78B5-C6E6-FF2C-899C-379BA94BE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CF8306-2B27-C3E2-D779-DB1C876B7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3C6B4-628F-DF98-4938-D963F2A3C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713-EBAE-4E79-AE2C-900018A68B3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84342A-8233-2D27-891C-916A4C3A9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A475D-0FAA-0B61-93F8-B04A14381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013D-EAD6-4BD1-B57D-D53D80424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32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CF102-A114-C6CA-EBCD-182C50C6E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30A1A-947A-2FF4-D294-E5BC1664C9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A78A8F-F34A-82C5-29BB-4BA565D0E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BD0410-B63A-CF7B-623C-491A41403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713-EBAE-4E79-AE2C-900018A68B3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21BC43-3795-B3FA-DAF4-7225D66D8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38C1D2-B4B8-E2DF-FB78-6EFEFE31B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013D-EAD6-4BD1-B57D-D53D80424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8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B046C-EA13-66CE-63C0-E3826FF93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2F73AD-4BA1-8B9C-5135-72EE8900F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E27FA4-5A1E-56D0-65D6-422A25447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66656E-2754-DB3B-74D8-C7B2886F7F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E84157-965B-CFF6-CA45-47E2C198D7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E23EE5-1456-ACAB-3BE4-4E25B972C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713-EBAE-4E79-AE2C-900018A68B3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196123-AEEB-82DC-B6F7-C8B1CF44F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80667A-F8BC-CBA7-DC61-BBE8F6D09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013D-EAD6-4BD1-B57D-D53D80424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279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0E09F-D04B-EBDD-3EAD-59C132F80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63307B-B251-95A4-79E7-7682989A9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713-EBAE-4E79-AE2C-900018A68B3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69A6CA-EDCC-BDBF-D98F-69B68CE4D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1A66A4-985A-8F8E-3D1F-2AF82DB31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013D-EAD6-4BD1-B57D-D53D80424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15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6FAAD5-3455-28AE-3DB9-0F88B728C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713-EBAE-4E79-AE2C-900018A68B3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6B5790-C095-DA0C-58A1-5098371F5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0B9C93-8BBC-B351-44B6-FD6B06CD2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013D-EAD6-4BD1-B57D-D53D80424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32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F68BF-5F69-5830-2190-F7FF5CB6A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23720-12B6-CE64-229D-0C5C26177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0E818D-4499-0477-125F-B88578D98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B81F1D-A9A6-C92C-14D1-F6FB732F2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713-EBAE-4E79-AE2C-900018A68B3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762A03-DBFE-154C-445D-D4955CB44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455C94-6899-4BAC-0F15-DE429E96E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013D-EAD6-4BD1-B57D-D53D80424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91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E69CA-4809-D862-6363-B1367C33A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B2C0B8-AF24-417B-C859-23E24C8203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94C3D7-51B9-B836-268F-C4D4392058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69772-0F62-98A4-CB77-7485547A5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7713-EBAE-4E79-AE2C-900018A68B3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3D833-E617-F52F-4715-82A2307A5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CF5B68-C255-E3E8-16DC-9EE108AA0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013D-EAD6-4BD1-B57D-D53D80424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85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4522FA-FCF8-3EEB-B338-B04907F51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650305-34DA-0227-0B51-513745CD9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282E6-BCB6-209D-FB06-0A7997EEF8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E77713-EBAE-4E79-AE2C-900018A68B3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DAB1E-EA7F-D91E-6230-DAD08AC152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A3681-6DA0-A3FA-2881-A07D17D017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9B013D-EAD6-4BD1-B57D-D53D80424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39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E6C84E-9D86-DA31-7DFE-3AA3BE40B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Kootenai River Sturgeon Spawning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C182FB5-CA41-D858-0753-9E43AF520F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77315" y="791837"/>
            <a:ext cx="7309135" cy="568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91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E6C84E-9D86-DA31-7DFE-3AA3BE40B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Kootenai River Sturgeon Spawning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C182FB5-CA41-D858-0753-9E43AF520F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77315" y="791837"/>
            <a:ext cx="7309135" cy="568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27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E6C84E-9D86-DA31-7DFE-3AA3BE40B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Kootenai River Sturgeon Spawning</a:t>
            </a:r>
          </a:p>
        </p:txBody>
      </p:sp>
      <p:pic>
        <p:nvPicPr>
          <p:cNvPr id="9" name="Content Placeholder 8" descr="Chart, histogram&#10;&#10;Description automatically generated">
            <a:extLst>
              <a:ext uri="{FF2B5EF4-FFF2-40B4-BE49-F238E27FC236}">
                <a16:creationId xmlns:a16="http://schemas.microsoft.com/office/drawing/2014/main" id="{1C182FB5-CA41-D858-0753-9E43AF520F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315" y="791837"/>
            <a:ext cx="7309135" cy="568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394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12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Kootenai River Sturgeon Spawning</vt:lpstr>
      <vt:lpstr>Kootenai River Sturgeon Spawning</vt:lpstr>
      <vt:lpstr>Kootenai River Sturgeon Spawning</vt:lpstr>
    </vt:vector>
  </TitlesOfParts>
  <Company>Idaho Department of Fish and Game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Smith,Troy</dc:creator>
  <cp:lastModifiedBy>Smith,Troy</cp:lastModifiedBy>
  <cp:revision>1</cp:revision>
  <dcterms:created xsi:type="dcterms:W3CDTF">2024-10-21T18:01:21Z</dcterms:created>
  <dcterms:modified xsi:type="dcterms:W3CDTF">2024-10-21T19:33:06Z</dcterms:modified>
</cp:coreProperties>
</file>